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8"/>
  </p:notesMasterIdLst>
  <p:sldIdLst>
    <p:sldId id="259" r:id="rId2"/>
    <p:sldId id="329" r:id="rId3"/>
    <p:sldId id="260" r:id="rId4"/>
    <p:sldId id="261" r:id="rId5"/>
    <p:sldId id="320" r:id="rId6"/>
    <p:sldId id="257" r:id="rId7"/>
    <p:sldId id="319" r:id="rId8"/>
    <p:sldId id="296" r:id="rId9"/>
    <p:sldId id="295" r:id="rId10"/>
    <p:sldId id="299" r:id="rId11"/>
    <p:sldId id="313" r:id="rId12"/>
    <p:sldId id="315" r:id="rId13"/>
    <p:sldId id="321" r:id="rId14"/>
    <p:sldId id="322" r:id="rId15"/>
    <p:sldId id="323" r:id="rId16"/>
    <p:sldId id="338" r:id="rId17"/>
    <p:sldId id="330" r:id="rId18"/>
    <p:sldId id="331" r:id="rId19"/>
    <p:sldId id="339" r:id="rId20"/>
    <p:sldId id="347" r:id="rId21"/>
    <p:sldId id="332" r:id="rId22"/>
    <p:sldId id="333" r:id="rId23"/>
    <p:sldId id="303" r:id="rId24"/>
    <p:sldId id="300" r:id="rId25"/>
    <p:sldId id="340" r:id="rId26"/>
    <p:sldId id="341" r:id="rId27"/>
    <p:sldId id="342" r:id="rId28"/>
    <p:sldId id="334" r:id="rId29"/>
    <p:sldId id="343" r:id="rId30"/>
    <p:sldId id="335" r:id="rId31"/>
    <p:sldId id="344" r:id="rId32"/>
    <p:sldId id="345" r:id="rId33"/>
    <p:sldId id="336" r:id="rId34"/>
    <p:sldId id="348" r:id="rId35"/>
    <p:sldId id="346" r:id="rId36"/>
    <p:sldId id="349" r:id="rId37"/>
    <p:sldId id="350" r:id="rId38"/>
    <p:sldId id="351" r:id="rId39"/>
    <p:sldId id="352" r:id="rId40"/>
    <p:sldId id="353" r:id="rId41"/>
    <p:sldId id="354" r:id="rId42"/>
    <p:sldId id="337" r:id="rId43"/>
    <p:sldId id="355" r:id="rId44"/>
    <p:sldId id="356" r:id="rId45"/>
    <p:sldId id="357" r:id="rId46"/>
    <p:sldId id="358" r:id="rId47"/>
  </p:sldIdLst>
  <p:sldSz cx="9144000" cy="6858000" type="screen4x3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chemeClr val="accent2"/>
        </a:solidFill>
        <a:effectLst/>
        <a:uFillTx/>
        <a:latin typeface="Arial"/>
        <a:ea typeface="Arial"/>
        <a:cs typeface="Arial"/>
        <a:sym typeface="Arial"/>
      </a:defRPr>
    </a:lvl1pPr>
    <a:lvl2pPr marL="0" marR="0" indent="457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chemeClr val="accent2"/>
        </a:solidFill>
        <a:effectLst/>
        <a:uFillTx/>
        <a:latin typeface="Arial"/>
        <a:ea typeface="Arial"/>
        <a:cs typeface="Arial"/>
        <a:sym typeface="Arial"/>
      </a:defRPr>
    </a:lvl2pPr>
    <a:lvl3pPr marL="0" marR="0" indent="914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chemeClr val="accent2"/>
        </a:solidFill>
        <a:effectLst/>
        <a:uFillTx/>
        <a:latin typeface="Arial"/>
        <a:ea typeface="Arial"/>
        <a:cs typeface="Arial"/>
        <a:sym typeface="Arial"/>
      </a:defRPr>
    </a:lvl3pPr>
    <a:lvl4pPr marL="0" marR="0" indent="1371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chemeClr val="accent2"/>
        </a:solidFill>
        <a:effectLst/>
        <a:uFillTx/>
        <a:latin typeface="Arial"/>
        <a:ea typeface="Arial"/>
        <a:cs typeface="Arial"/>
        <a:sym typeface="Arial"/>
      </a:defRPr>
    </a:lvl4pPr>
    <a:lvl5pPr marL="0" marR="0" indent="18288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chemeClr val="accent2"/>
        </a:solidFill>
        <a:effectLst/>
        <a:uFillTx/>
        <a:latin typeface="Arial"/>
        <a:ea typeface="Arial"/>
        <a:cs typeface="Arial"/>
        <a:sym typeface="Arial"/>
      </a:defRPr>
    </a:lvl5pPr>
    <a:lvl6pPr marL="0" marR="0" indent="22860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chemeClr val="accent2"/>
        </a:solidFill>
        <a:effectLst/>
        <a:uFillTx/>
        <a:latin typeface="Arial"/>
        <a:ea typeface="Arial"/>
        <a:cs typeface="Arial"/>
        <a:sym typeface="Arial"/>
      </a:defRPr>
    </a:lvl6pPr>
    <a:lvl7pPr marL="0" marR="0" indent="2743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chemeClr val="accent2"/>
        </a:solidFill>
        <a:effectLst/>
        <a:uFillTx/>
        <a:latin typeface="Arial"/>
        <a:ea typeface="Arial"/>
        <a:cs typeface="Arial"/>
        <a:sym typeface="Arial"/>
      </a:defRPr>
    </a:lvl7pPr>
    <a:lvl8pPr marL="0" marR="0" indent="3200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chemeClr val="accent2"/>
        </a:solidFill>
        <a:effectLst/>
        <a:uFillTx/>
        <a:latin typeface="Arial"/>
        <a:ea typeface="Arial"/>
        <a:cs typeface="Arial"/>
        <a:sym typeface="Arial"/>
      </a:defRPr>
    </a:lvl8pPr>
    <a:lvl9pPr marL="0" marR="0" indent="3657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chemeClr val="accent2"/>
        </a:solidFill>
        <a:effectLst/>
        <a:uFillTx/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j" initials="j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Arial"/>
          <a:ea typeface="Arial"/>
          <a:cs typeface="Arial"/>
        </a:font>
        <a:schemeClr val="accent2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BDAE3"/>
          </a:solidFill>
        </a:fill>
      </a:tcStyle>
    </a:wholeTbl>
    <a:band2H>
      <a:tcTxStyle/>
      <a:tcStyle>
        <a:tcBdr/>
        <a:fill>
          <a:solidFill>
            <a:srgbClr val="E7EDF2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Arial"/>
          <a:ea typeface="Arial"/>
          <a:cs typeface="Arial"/>
        </a:font>
        <a:schemeClr val="accent2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E7F8"/>
          </a:solidFill>
        </a:fill>
      </a:tcStyle>
    </a:wholeTbl>
    <a:band2H>
      <a:tcTxStyle/>
      <a:tcStyle>
        <a:tcBdr/>
        <a:fill>
          <a:solidFill>
            <a:srgbClr val="E9F4FB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rial"/>
          <a:ea typeface="Arial"/>
          <a:cs typeface="Arial"/>
        </a:font>
        <a:schemeClr val="accent2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FF0CD"/>
          </a:solidFill>
        </a:fill>
      </a:tcStyle>
    </a:wholeTbl>
    <a:band2H>
      <a:tcTxStyle/>
      <a:tcStyle>
        <a:tcBdr/>
        <a:fill>
          <a:solidFill>
            <a:srgbClr val="F7F8E8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rial"/>
          <a:ea typeface="Arial"/>
          <a:cs typeface="Arial"/>
        </a:font>
        <a:schemeClr val="accent2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7E8E9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accent2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chemeClr val="accent2"/>
              </a:solidFill>
              <a:prstDash val="solid"/>
              <a:round/>
            </a:ln>
          </a:top>
          <a:bottom>
            <a:ln w="25400" cap="flat">
              <a:solidFill>
                <a:schemeClr val="accent2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chemeClr val="accent2"/>
              </a:solidFill>
              <a:prstDash val="solid"/>
              <a:round/>
            </a:ln>
          </a:top>
          <a:bottom>
            <a:ln w="25400" cap="flat">
              <a:solidFill>
                <a:schemeClr val="accent2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rial"/>
          <a:ea typeface="Arial"/>
          <a:cs typeface="Arial"/>
        </a:font>
        <a:schemeClr val="accent2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CCFD1"/>
          </a:solidFill>
        </a:fill>
      </a:tcStyle>
    </a:wholeTbl>
    <a:band2H>
      <a:tcTxStyle/>
      <a:tcStyle>
        <a:tcBdr/>
        <a:fill>
          <a:solidFill>
            <a:srgbClr val="E7E8E9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2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2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2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rial"/>
          <a:ea typeface="Arial"/>
          <a:cs typeface="Arial"/>
        </a:font>
        <a:schemeClr val="accent2"/>
      </a:tcTxStyle>
      <a:tcStyle>
        <a:tcBdr>
          <a:left>
            <a:ln w="12700" cap="flat">
              <a:solidFill>
                <a:schemeClr val="accent2"/>
              </a:solidFill>
              <a:prstDash val="solid"/>
              <a:round/>
            </a:ln>
          </a:left>
          <a:right>
            <a:ln w="12700" cap="flat">
              <a:solidFill>
                <a:schemeClr val="accent2"/>
              </a:solidFill>
              <a:prstDash val="solid"/>
              <a:round/>
            </a:ln>
          </a:right>
          <a:top>
            <a:ln w="12700" cap="flat">
              <a:solidFill>
                <a:schemeClr val="accent2"/>
              </a:solidFill>
              <a:prstDash val="solid"/>
              <a:round/>
            </a:ln>
          </a:top>
          <a:bottom>
            <a:ln w="12700" cap="flat">
              <a:solidFill>
                <a:schemeClr val="accent2"/>
              </a:solidFill>
              <a:prstDash val="solid"/>
              <a:round/>
            </a:ln>
          </a:bottom>
          <a:insideH>
            <a:ln w="12700" cap="flat">
              <a:solidFill>
                <a:schemeClr val="accent2"/>
              </a:solidFill>
              <a:prstDash val="solid"/>
              <a:round/>
            </a:ln>
          </a:insideH>
          <a:insideV>
            <a:ln w="12700" cap="flat">
              <a:solidFill>
                <a:schemeClr val="accent2"/>
              </a:solidFill>
              <a:prstDash val="solid"/>
              <a:round/>
            </a:ln>
          </a:insideV>
        </a:tcBdr>
        <a:fill>
          <a:solidFill>
            <a:schemeClr val="accent2">
              <a:alpha val="20000"/>
            </a:scheme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chemeClr val="accent2"/>
      </a:tcTxStyle>
      <a:tcStyle>
        <a:tcBdr>
          <a:left>
            <a:ln w="12700" cap="flat">
              <a:solidFill>
                <a:schemeClr val="accent2"/>
              </a:solidFill>
              <a:prstDash val="solid"/>
              <a:round/>
            </a:ln>
          </a:left>
          <a:right>
            <a:ln w="12700" cap="flat">
              <a:solidFill>
                <a:schemeClr val="accent2"/>
              </a:solidFill>
              <a:prstDash val="solid"/>
              <a:round/>
            </a:ln>
          </a:right>
          <a:top>
            <a:ln w="12700" cap="flat">
              <a:solidFill>
                <a:schemeClr val="accent2"/>
              </a:solidFill>
              <a:prstDash val="solid"/>
              <a:round/>
            </a:ln>
          </a:top>
          <a:bottom>
            <a:ln w="12700" cap="flat">
              <a:solidFill>
                <a:schemeClr val="accent2"/>
              </a:solidFill>
              <a:prstDash val="solid"/>
              <a:round/>
            </a:ln>
          </a:bottom>
          <a:insideH>
            <a:ln w="12700" cap="flat">
              <a:solidFill>
                <a:schemeClr val="accent2"/>
              </a:solidFill>
              <a:prstDash val="solid"/>
              <a:round/>
            </a:ln>
          </a:insideH>
          <a:insideV>
            <a:ln w="12700" cap="flat">
              <a:solidFill>
                <a:schemeClr val="accent2"/>
              </a:solidFill>
              <a:prstDash val="solid"/>
              <a:round/>
            </a:ln>
          </a:insideV>
        </a:tcBdr>
        <a:fill>
          <a:solidFill>
            <a:schemeClr val="accent2">
              <a:alpha val="20000"/>
            </a:schemeClr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accent2"/>
      </a:tcTxStyle>
      <a:tcStyle>
        <a:tcBdr>
          <a:left>
            <a:ln w="12700" cap="flat">
              <a:solidFill>
                <a:schemeClr val="accent2"/>
              </a:solidFill>
              <a:prstDash val="solid"/>
              <a:round/>
            </a:ln>
          </a:left>
          <a:right>
            <a:ln w="12700" cap="flat">
              <a:solidFill>
                <a:schemeClr val="accent2"/>
              </a:solidFill>
              <a:prstDash val="solid"/>
              <a:round/>
            </a:ln>
          </a:right>
          <a:top>
            <a:ln w="50800" cap="flat">
              <a:solidFill>
                <a:schemeClr val="accent2"/>
              </a:solidFill>
              <a:prstDash val="solid"/>
              <a:round/>
            </a:ln>
          </a:top>
          <a:bottom>
            <a:ln w="12700" cap="flat">
              <a:solidFill>
                <a:schemeClr val="accent2"/>
              </a:solidFill>
              <a:prstDash val="solid"/>
              <a:round/>
            </a:ln>
          </a:bottom>
          <a:insideH>
            <a:ln w="12700" cap="flat">
              <a:solidFill>
                <a:schemeClr val="accent2"/>
              </a:solidFill>
              <a:prstDash val="solid"/>
              <a:round/>
            </a:ln>
          </a:insideH>
          <a:insideV>
            <a:ln w="12700" cap="flat">
              <a:solidFill>
                <a:schemeClr val="accent2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Arial"/>
          <a:ea typeface="Arial"/>
          <a:cs typeface="Arial"/>
        </a:font>
        <a:schemeClr val="accent2"/>
      </a:tcTxStyle>
      <a:tcStyle>
        <a:tcBdr>
          <a:left>
            <a:ln w="12700" cap="flat">
              <a:solidFill>
                <a:schemeClr val="accent2"/>
              </a:solidFill>
              <a:prstDash val="solid"/>
              <a:round/>
            </a:ln>
          </a:left>
          <a:right>
            <a:ln w="12700" cap="flat">
              <a:solidFill>
                <a:schemeClr val="accent2"/>
              </a:solidFill>
              <a:prstDash val="solid"/>
              <a:round/>
            </a:ln>
          </a:right>
          <a:top>
            <a:ln w="12700" cap="flat">
              <a:solidFill>
                <a:schemeClr val="accent2"/>
              </a:solidFill>
              <a:prstDash val="solid"/>
              <a:round/>
            </a:ln>
          </a:top>
          <a:bottom>
            <a:ln w="25400" cap="flat">
              <a:solidFill>
                <a:schemeClr val="accent2"/>
              </a:solidFill>
              <a:prstDash val="solid"/>
              <a:round/>
            </a:ln>
          </a:bottom>
          <a:insideH>
            <a:ln w="12700" cap="flat">
              <a:solidFill>
                <a:schemeClr val="accent2"/>
              </a:solidFill>
              <a:prstDash val="solid"/>
              <a:round/>
            </a:ln>
          </a:insideH>
          <a:insideV>
            <a:ln w="12700" cap="flat">
              <a:solidFill>
                <a:schemeClr val="accent2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96" d="100"/>
          <a:sy n="96" d="100"/>
        </p:scale>
        <p:origin x="988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commentAuthors" Target="comment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rno Gaelens" userId="b33a77c6d711a1a8" providerId="LiveId" clId="{70BCBEF5-2AFA-4488-9EBD-0B5E9977E18C}"/>
    <pc:docChg chg="modSld">
      <pc:chgData name="Arno Gaelens" userId="b33a77c6d711a1a8" providerId="LiveId" clId="{70BCBEF5-2AFA-4488-9EBD-0B5E9977E18C}" dt="2023-10-17T12:51:44.771" v="0" actId="1036"/>
      <pc:docMkLst>
        <pc:docMk/>
      </pc:docMkLst>
      <pc:sldChg chg="modSp mod">
        <pc:chgData name="Arno Gaelens" userId="b33a77c6d711a1a8" providerId="LiveId" clId="{70BCBEF5-2AFA-4488-9EBD-0B5E9977E18C}" dt="2023-10-17T12:51:44.771" v="0" actId="1036"/>
        <pc:sldMkLst>
          <pc:docMk/>
          <pc:sldMk cId="2601726131" sldId="352"/>
        </pc:sldMkLst>
        <pc:picChg chg="mod">
          <ac:chgData name="Arno Gaelens" userId="b33a77c6d711a1a8" providerId="LiveId" clId="{70BCBEF5-2AFA-4488-9EBD-0B5E9977E18C}" dt="2023-10-17T12:51:44.771" v="0" actId="1036"/>
          <ac:picMkLst>
            <pc:docMk/>
            <pc:sldMk cId="2601726131" sldId="352"/>
            <ac:picMk id="3" creationId="{3BDCA95B-0341-4D26-9DB0-B833687CC10C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5" name="Shape 135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xfrm>
            <a:off x="575998" y="1800000"/>
            <a:ext cx="4921202" cy="2386801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4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575998" y="4359600"/>
            <a:ext cx="4921202" cy="150120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SzTx/>
              <a:buFontTx/>
              <a:buNone/>
            </a:lvl1pPr>
            <a:lvl2pPr marL="0" indent="457200">
              <a:buSzTx/>
              <a:buFontTx/>
              <a:buNone/>
            </a:lvl2pPr>
            <a:lvl3pPr marL="0" indent="914400">
              <a:buSzTx/>
              <a:buFontTx/>
              <a:buNone/>
            </a:lvl3pPr>
            <a:lvl4pPr marL="0" indent="1371600">
              <a:buSzTx/>
              <a:buFontTx/>
              <a:buNone/>
            </a:lvl4pPr>
            <a:lvl5pPr marL="0" indent="1828800">
              <a:buSzTx/>
              <a:buFontTx/>
              <a:buNone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51" name="Tijdelijke aanduiding voor afbeelding 2"/>
          <p:cNvSpPr>
            <a:spLocks noGrp="1"/>
          </p:cNvSpPr>
          <p:nvPr>
            <p:ph type="pic" sz="quarter" idx="13"/>
          </p:nvPr>
        </p:nvSpPr>
        <p:spPr>
          <a:xfrm>
            <a:off x="6071365" y="663108"/>
            <a:ext cx="2498894" cy="2366964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52" name="Tijdelijke aanduiding voor afbeelding 2"/>
          <p:cNvSpPr>
            <a:spLocks noGrp="1"/>
          </p:cNvSpPr>
          <p:nvPr>
            <p:ph type="pic" sz="quarter" idx="14"/>
          </p:nvPr>
        </p:nvSpPr>
        <p:spPr>
          <a:xfrm>
            <a:off x="6071363" y="3435334"/>
            <a:ext cx="2498894" cy="2366964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76000" y="1656000"/>
            <a:ext cx="3924001" cy="4392001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61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573458" y="1656000"/>
            <a:ext cx="3924002" cy="576001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b="1"/>
            </a:lvl1pPr>
            <a:lvl2pPr marL="0" indent="457200">
              <a:buSzTx/>
              <a:buFontTx/>
              <a:buNone/>
              <a:defRPr b="1"/>
            </a:lvl2pPr>
            <a:lvl3pPr marL="0" indent="914400">
              <a:buSzTx/>
              <a:buFontTx/>
              <a:buNone/>
              <a:defRPr b="1"/>
            </a:lvl3pPr>
            <a:lvl4pPr marL="0" indent="1371600">
              <a:buSzTx/>
              <a:buFontTx/>
              <a:buNone/>
              <a:defRPr b="1"/>
            </a:lvl4pPr>
            <a:lvl5pPr marL="0" indent="1828800">
              <a:buSzTx/>
              <a:buFontTx/>
              <a:buNone/>
              <a:defRPr b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9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629148" y="1656000"/>
            <a:ext cx="3924001" cy="576001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FontTx/>
              <a:buNone/>
              <a:defRPr b="1"/>
            </a:pPr>
            <a:endParaRPr/>
          </a:p>
        </p:txBody>
      </p:sp>
      <p:sp>
        <p:nvSpPr>
          <p:cNvPr id="7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71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_Finish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Title Text"/>
          <p:cNvSpPr txBox="1">
            <a:spLocks noGrp="1"/>
          </p:cNvSpPr>
          <p:nvPr>
            <p:ph type="title"/>
          </p:nvPr>
        </p:nvSpPr>
        <p:spPr>
          <a:xfrm>
            <a:off x="668772" y="860612"/>
            <a:ext cx="7806457" cy="4485176"/>
          </a:xfrm>
          <a:prstGeom prst="rect">
            <a:avLst/>
          </a:prstGeom>
        </p:spPr>
        <p:txBody>
          <a:bodyPr/>
          <a:lstStyle>
            <a:lvl1pPr algn="ctr">
              <a:defRPr sz="48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9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Rechthoek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2" name="Rechthoek 7"/>
          <p:cNvSpPr/>
          <p:nvPr/>
        </p:nvSpPr>
        <p:spPr>
          <a:xfrm>
            <a:off x="0" y="647997"/>
            <a:ext cx="9144000" cy="6210003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03" name="Picture 15" descr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5791" y="1350253"/>
            <a:ext cx="4648209" cy="5507748"/>
          </a:xfrm>
          <a:prstGeom prst="rect">
            <a:avLst/>
          </a:prstGeom>
          <a:ln w="12700">
            <a:miter lim="400000"/>
          </a:ln>
        </p:spPr>
      </p:pic>
      <p:pic>
        <p:nvPicPr>
          <p:cNvPr id="104" name="Afbeelding 8" descr="Afbeelding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999" y="359999"/>
            <a:ext cx="2018136" cy="720001"/>
          </a:xfrm>
          <a:prstGeom prst="rect">
            <a:avLst/>
          </a:prstGeom>
          <a:ln w="12700">
            <a:miter lim="400000"/>
          </a:ln>
        </p:spPr>
      </p:pic>
      <p:sp>
        <p:nvSpPr>
          <p:cNvPr id="105" name="Title Text"/>
          <p:cNvSpPr txBox="1">
            <a:spLocks noGrp="1"/>
          </p:cNvSpPr>
          <p:nvPr>
            <p:ph type="title"/>
          </p:nvPr>
        </p:nvSpPr>
        <p:spPr>
          <a:xfrm>
            <a:off x="576000" y="1800000"/>
            <a:ext cx="6516951" cy="23868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0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576003" y="4359604"/>
            <a:ext cx="6516948" cy="165599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0" indent="457189"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0" indent="914377">
              <a:buSzTx/>
              <a:buFontTx/>
              <a:buNone/>
              <a:defRPr>
                <a:solidFill>
                  <a:srgbClr val="FFFFFF"/>
                </a:solidFill>
              </a:defRPr>
            </a:lvl3pPr>
            <a:lvl4pPr marL="0" indent="1371565">
              <a:buSzTx/>
              <a:buFontTx/>
              <a:buNone/>
              <a:defRPr>
                <a:solidFill>
                  <a:srgbClr val="FFFFFF"/>
                </a:solidFill>
              </a:defRPr>
            </a:lvl4pPr>
            <a:lvl5pPr marL="0" indent="1828754">
              <a:buSzTx/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553200" y="6172200"/>
            <a:ext cx="2133600" cy="368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Picture 9" descr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5791" y="702253"/>
            <a:ext cx="4648209" cy="5507748"/>
          </a:xfrm>
          <a:prstGeom prst="rect">
            <a:avLst/>
          </a:prstGeom>
          <a:ln w="12700">
            <a:miter lim="400000"/>
          </a:ln>
        </p:spPr>
      </p:pic>
      <p:sp>
        <p:nvSpPr>
          <p:cNvPr id="126" name="Title Text"/>
          <p:cNvSpPr txBox="1">
            <a:spLocks noGrp="1"/>
          </p:cNvSpPr>
          <p:nvPr>
            <p:ph type="title"/>
          </p:nvPr>
        </p:nvSpPr>
        <p:spPr>
          <a:xfrm>
            <a:off x="575998" y="1800000"/>
            <a:ext cx="6516953" cy="2386801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575998" y="4359600"/>
            <a:ext cx="6516953" cy="150120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SzTx/>
              <a:buFontTx/>
              <a:buNone/>
            </a:lvl1pPr>
            <a:lvl2pPr marL="0" indent="457200">
              <a:buSzTx/>
              <a:buFontTx/>
              <a:buNone/>
            </a:lvl2pPr>
            <a:lvl3pPr marL="0" indent="914400">
              <a:buSzTx/>
              <a:buFontTx/>
              <a:buNone/>
            </a:lvl3pPr>
            <a:lvl4pPr marL="0" indent="1371600">
              <a:buSzTx/>
              <a:buFontTx/>
              <a:buNone/>
            </a:lvl4pPr>
            <a:lvl5pPr marL="0" indent="1828800">
              <a:buSzTx/>
              <a:buFontTx/>
              <a:buNone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dirty="0"/>
              <a:t>Klik en typ de titel</a:t>
            </a:r>
            <a:endParaRPr lang="nl-BE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DCD72-59EE-436D-B435-201699A5BB49}" type="datetimeFigureOut">
              <a:rPr lang="nl-BE" smtClean="0"/>
              <a:pPr/>
              <a:t>17/10/2023</a:t>
            </a:fld>
            <a:endParaRPr lang="nl-BE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‹#›</a:t>
            </a:fld>
            <a:endParaRPr lang="nl-BE" dirty="0"/>
          </a:p>
        </p:txBody>
      </p:sp>
      <p:sp>
        <p:nvSpPr>
          <p:cNvPr id="6" name="Tijdelijke aanduiding voor tekst 2"/>
          <p:cNvSpPr>
            <a:spLocks noGrp="1"/>
          </p:cNvSpPr>
          <p:nvPr>
            <p:ph idx="1" hasCustomPrompt="1"/>
          </p:nvPr>
        </p:nvSpPr>
        <p:spPr>
          <a:xfrm>
            <a:off x="540000" y="1349999"/>
            <a:ext cx="8334000" cy="4428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/>
            </a:lvl1pPr>
          </a:lstStyle>
          <a:p>
            <a:pPr lvl="0"/>
            <a:r>
              <a:rPr lang="nl-NL" dirty="0"/>
              <a:t>Klik en typ de tekst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0622513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hoek 6"/>
          <p:cNvSpPr/>
          <p:nvPr/>
        </p:nvSpPr>
        <p:spPr>
          <a:xfrm>
            <a:off x="0" y="6210000"/>
            <a:ext cx="9144000" cy="648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3" name="Afbeelding 7" descr="Afbeelding 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93199" y="6353998"/>
            <a:ext cx="1008306" cy="360001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76000" y="6466227"/>
            <a:ext cx="153963" cy="135546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>
              <a:defRPr sz="1000"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5" name="Body Level One…"/>
          <p:cNvSpPr txBox="1">
            <a:spLocks noGrp="1"/>
          </p:cNvSpPr>
          <p:nvPr>
            <p:ph type="body" idx="1"/>
          </p:nvPr>
        </p:nvSpPr>
        <p:spPr>
          <a:xfrm>
            <a:off x="576262" y="1655998"/>
            <a:ext cx="7991476" cy="43923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" name="Title Text"/>
          <p:cNvSpPr txBox="1">
            <a:spLocks noGrp="1"/>
          </p:cNvSpPr>
          <p:nvPr>
            <p:ph type="title"/>
          </p:nvPr>
        </p:nvSpPr>
        <p:spPr>
          <a:xfrm>
            <a:off x="576000" y="215999"/>
            <a:ext cx="7991738" cy="11520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Title Text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56" r:id="rId4"/>
    <p:sldLayoutId id="2147483657" r:id="rId5"/>
    <p:sldLayoutId id="2147483658" r:id="rId6"/>
    <p:sldLayoutId id="2147483660" r:id="rId7"/>
    <p:sldLayoutId id="2147483663" r:id="rId8"/>
  </p:sldLayoutIdLst>
  <p:transition spd="med"/>
  <p:hf sldNum="0" hdr="0" ftr="0" dt="0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ln>
            <a:noFill/>
          </a:ln>
          <a:solidFill>
            <a:schemeClr val="accent1"/>
          </a:solidFill>
          <a:uFillTx/>
          <a:latin typeface="Arial"/>
          <a:ea typeface="Arial"/>
          <a:cs typeface="Arial"/>
          <a:sym typeface="Arial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ln>
            <a:noFill/>
          </a:ln>
          <a:solidFill>
            <a:schemeClr val="accent1"/>
          </a:solidFill>
          <a:uFillTx/>
          <a:latin typeface="Arial"/>
          <a:ea typeface="Arial"/>
          <a:cs typeface="Arial"/>
          <a:sym typeface="Arial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ln>
            <a:noFill/>
          </a:ln>
          <a:solidFill>
            <a:schemeClr val="accent1"/>
          </a:solidFill>
          <a:uFillTx/>
          <a:latin typeface="Arial"/>
          <a:ea typeface="Arial"/>
          <a:cs typeface="Arial"/>
          <a:sym typeface="Arial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ln>
            <a:noFill/>
          </a:ln>
          <a:solidFill>
            <a:schemeClr val="accent1"/>
          </a:solidFill>
          <a:uFillTx/>
          <a:latin typeface="Arial"/>
          <a:ea typeface="Arial"/>
          <a:cs typeface="Arial"/>
          <a:sym typeface="Arial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ln>
            <a:noFill/>
          </a:ln>
          <a:solidFill>
            <a:schemeClr val="accent1"/>
          </a:solidFill>
          <a:uFillTx/>
          <a:latin typeface="Arial"/>
          <a:ea typeface="Arial"/>
          <a:cs typeface="Arial"/>
          <a:sym typeface="Arial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ln>
            <a:noFill/>
          </a:ln>
          <a:solidFill>
            <a:schemeClr val="accent1"/>
          </a:solidFill>
          <a:uFillTx/>
          <a:latin typeface="Arial"/>
          <a:ea typeface="Arial"/>
          <a:cs typeface="Arial"/>
          <a:sym typeface="Arial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ln>
            <a:noFill/>
          </a:ln>
          <a:solidFill>
            <a:schemeClr val="accent1"/>
          </a:solidFill>
          <a:uFillTx/>
          <a:latin typeface="Arial"/>
          <a:ea typeface="Arial"/>
          <a:cs typeface="Arial"/>
          <a:sym typeface="Arial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ln>
            <a:noFill/>
          </a:ln>
          <a:solidFill>
            <a:schemeClr val="accent1"/>
          </a:solidFill>
          <a:uFillTx/>
          <a:latin typeface="Arial"/>
          <a:ea typeface="Arial"/>
          <a:cs typeface="Arial"/>
          <a:sym typeface="Arial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ln>
            <a:noFill/>
          </a:ln>
          <a:solidFill>
            <a:schemeClr val="accent1"/>
          </a:solidFill>
          <a:uFillTx/>
          <a:latin typeface="Arial"/>
          <a:ea typeface="Arial"/>
          <a:cs typeface="Arial"/>
          <a:sym typeface="Arial"/>
        </a:defRPr>
      </a:lvl9pPr>
    </p:titleStyle>
    <p:bodyStyle>
      <a:lvl1pPr marL="228600" marR="0" indent="-228600" algn="l" defTabSz="914400" rtl="0" latinLnBrk="0">
        <a:lnSpc>
          <a:spcPct val="10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chemeClr val="accent2"/>
          </a:solidFill>
          <a:uFillTx/>
          <a:latin typeface="Arial"/>
          <a:ea typeface="Arial"/>
          <a:cs typeface="Arial"/>
          <a:sym typeface="Arial"/>
        </a:defRPr>
      </a:lvl1pPr>
      <a:lvl2pPr marL="685800" marR="0" indent="-228600" algn="l" defTabSz="914400" rtl="0" latinLnBrk="0">
        <a:lnSpc>
          <a:spcPct val="10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chemeClr val="accent2"/>
          </a:solidFill>
          <a:uFillTx/>
          <a:latin typeface="Arial"/>
          <a:ea typeface="Arial"/>
          <a:cs typeface="Arial"/>
          <a:sym typeface="Arial"/>
        </a:defRPr>
      </a:lvl2pPr>
      <a:lvl3pPr marL="1188719" marR="0" indent="-274319" algn="l" defTabSz="914400" rtl="0" latinLnBrk="0">
        <a:lnSpc>
          <a:spcPct val="10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chemeClr val="accent2"/>
          </a:solidFill>
          <a:uFillTx/>
          <a:latin typeface="Arial"/>
          <a:ea typeface="Arial"/>
          <a:cs typeface="Arial"/>
          <a:sym typeface="Arial"/>
        </a:defRPr>
      </a:lvl3pPr>
      <a:lvl4pPr marL="1676400" marR="0" indent="-304800" algn="l" defTabSz="914400" rtl="0" latinLnBrk="0">
        <a:lnSpc>
          <a:spcPct val="10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chemeClr val="accent2"/>
          </a:solidFill>
          <a:uFillTx/>
          <a:latin typeface="Arial"/>
          <a:ea typeface="Arial"/>
          <a:cs typeface="Arial"/>
          <a:sym typeface="Arial"/>
        </a:defRPr>
      </a:lvl4pPr>
      <a:lvl5pPr marL="2133600" marR="0" indent="-304800" algn="l" defTabSz="914400" rtl="0" latinLnBrk="0">
        <a:lnSpc>
          <a:spcPct val="10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chemeClr val="accent2"/>
          </a:solidFill>
          <a:uFillTx/>
          <a:latin typeface="Arial"/>
          <a:ea typeface="Arial"/>
          <a:cs typeface="Arial"/>
          <a:sym typeface="Arial"/>
        </a:defRPr>
      </a:lvl5pPr>
      <a:lvl6pPr marL="2590800" marR="0" indent="-304800" algn="l" defTabSz="914400" rtl="0" latinLnBrk="0">
        <a:lnSpc>
          <a:spcPct val="10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chemeClr val="accent2"/>
          </a:solidFill>
          <a:uFillTx/>
          <a:latin typeface="Arial"/>
          <a:ea typeface="Arial"/>
          <a:cs typeface="Arial"/>
          <a:sym typeface="Arial"/>
        </a:defRPr>
      </a:lvl6pPr>
      <a:lvl7pPr marL="3048000" marR="0" indent="-304800" algn="l" defTabSz="914400" rtl="0" latinLnBrk="0">
        <a:lnSpc>
          <a:spcPct val="10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chemeClr val="accent2"/>
          </a:solidFill>
          <a:uFillTx/>
          <a:latin typeface="Arial"/>
          <a:ea typeface="Arial"/>
          <a:cs typeface="Arial"/>
          <a:sym typeface="Arial"/>
        </a:defRPr>
      </a:lvl7pPr>
      <a:lvl8pPr marL="3505200" marR="0" indent="-304800" algn="l" defTabSz="914400" rtl="0" latinLnBrk="0">
        <a:lnSpc>
          <a:spcPct val="10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chemeClr val="accent2"/>
          </a:solidFill>
          <a:uFillTx/>
          <a:latin typeface="Arial"/>
          <a:ea typeface="Arial"/>
          <a:cs typeface="Arial"/>
          <a:sym typeface="Arial"/>
        </a:defRPr>
      </a:lvl8pPr>
      <a:lvl9pPr marL="3962400" marR="0" indent="-304800" algn="l" defTabSz="914400" rtl="0" latinLnBrk="0">
        <a:lnSpc>
          <a:spcPct val="10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chemeClr val="accent2"/>
          </a:solidFill>
          <a:uFillTx/>
          <a:latin typeface="Arial"/>
          <a:ea typeface="Arial"/>
          <a:cs typeface="Arial"/>
          <a:sym typeface="Arial"/>
        </a:defRPr>
      </a:lvl9pPr>
    </p:bodyStyle>
    <p:otherStyle>
      <a:lvl1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5720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1440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37160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82880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228600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274320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320040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365760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6.png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spronck.net/pythonbook/dutchindex.xhtml" TargetMode="Externa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jpg"/><Relationship Id="rId3" Type="http://schemas.openxmlformats.org/officeDocument/2006/relationships/image" Target="../media/image58.png"/><Relationship Id="rId7" Type="http://schemas.openxmlformats.org/officeDocument/2006/relationships/image" Target="../media/image61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www.google.be/url?sa=i&amp;url=https%3A%2F%2Ficon-icons.com%2Fnl%2Fpictogram%2Fbliksem%2F34399&amp;psig=AOvVaw3vZx5WpXCcBNIgI6NDySXv&amp;ust=1588689543321000&amp;source=images&amp;cd=vfe&amp;ved=0CAIQjRxqFwoTCOjO9PG3mukCFQAAAAAdAAAAABAD" TargetMode="External"/><Relationship Id="rId5" Type="http://schemas.openxmlformats.org/officeDocument/2006/relationships/image" Target="../media/image60.png"/><Relationship Id="rId4" Type="http://schemas.openxmlformats.org/officeDocument/2006/relationships/image" Target="../media/image59.png"/><Relationship Id="rId9" Type="http://schemas.openxmlformats.org/officeDocument/2006/relationships/image" Target="../media/image6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hyperlink" Target="https://www.youtube.com/watch?v=gp_D8r-2hwk" TargetMode="Externa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7" Type="http://schemas.openxmlformats.org/officeDocument/2006/relationships/image" Target="../media/image61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www.google.be/url?sa=i&amp;url=https%3A%2F%2Ficon-icons.com%2Fnl%2Fpictogram%2Fbliksem%2F34399&amp;psig=AOvVaw3vZx5WpXCcBNIgI6NDySXv&amp;ust=1588689543321000&amp;source=images&amp;cd=vfe&amp;ved=0CAIQjRxqFwoTCOjO9PG3mukCFQAAAAAdAAAAABAD" TargetMode="Externa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61.png"/><Relationship Id="rId4" Type="http://schemas.openxmlformats.org/officeDocument/2006/relationships/hyperlink" Target="https://www.google.be/url?sa=i&amp;url=https%3A%2F%2Ficon-icons.com%2Fnl%2Fpictogram%2Fbliksem%2F34399&amp;psig=AOvVaw3vZx5WpXCcBNIgI6NDySXv&amp;ust=1588689543321000&amp;source=images&amp;cd=vfe&amp;ved=0CAIQjRxqFwoTCOjO9PG3mukCFQAAAAAdAAAAABAD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0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.png"/><Relationship Id="rId5" Type="http://schemas.openxmlformats.org/officeDocument/2006/relationships/hyperlink" Target="http://appinventor.mit.edu/" TargetMode="External"/><Relationship Id="rId4" Type="http://schemas.openxmlformats.org/officeDocument/2006/relationships/image" Target="../media/image14.png"/><Relationship Id="rId9" Type="http://schemas.openxmlformats.org/officeDocument/2006/relationships/image" Target="../media/image1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0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8.png"/><Relationship Id="rId7" Type="http://schemas.openxmlformats.org/officeDocument/2006/relationships/image" Target="../media/image21.png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8.png"/><Relationship Id="rId7" Type="http://schemas.openxmlformats.org/officeDocument/2006/relationships/image" Target="../media/image20.png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jupyter.org/" TargetMode="External"/><Relationship Id="rId2" Type="http://schemas.openxmlformats.org/officeDocument/2006/relationships/hyperlink" Target="https://www.python.org/downloads/" TargetMode="Externa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F16F8-2761-4143-8535-2247D4ABF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Computationeel</a:t>
            </a:r>
            <a:r>
              <a:rPr lang="fr-BE" dirty="0"/>
              <a:t> </a:t>
            </a:r>
            <a:r>
              <a:rPr lang="fr-BE" dirty="0" err="1"/>
              <a:t>denken</a:t>
            </a:r>
            <a:br>
              <a:rPr lang="fr-BE" dirty="0"/>
            </a:br>
            <a:r>
              <a:rPr lang="fr-BE" dirty="0"/>
              <a:t>hoorcollege 4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D1A71E-A1E0-441E-A591-F2CA3F5D997B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fr-BE" dirty="0"/>
              <a:t>Vincent Naessens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656755981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Rentecalculator::</a:t>
            </a:r>
            <a:r>
              <a:rPr lang="nl-BE" dirty="0" err="1"/>
              <a:t>AppInventor</a:t>
            </a:r>
            <a:endParaRPr lang="nl-BE" dirty="0"/>
          </a:p>
        </p:txBody>
      </p:sp>
      <p:pic>
        <p:nvPicPr>
          <p:cNvPr id="4" name="Picture 2" descr="C:\Users\vincent.naessens\Documents\WORK\ONDERWIJS\COMPUTERSENPROGRAMMEREN\opgave_rentecalculator_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737" y="1484784"/>
            <a:ext cx="3135143" cy="1004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C:\Users\vincent.naessens\Documents\WORK\ONDERWIJS\COMPUTERSENPROGRAMMEREN\opgave_rentecalculator_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729" y="2502643"/>
            <a:ext cx="6908801" cy="2687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Rechte verbindingslijn met pijl 6"/>
          <p:cNvCxnSpPr/>
          <p:nvPr/>
        </p:nvCxnSpPr>
        <p:spPr>
          <a:xfrm flipH="1" flipV="1">
            <a:off x="5436096" y="3068960"/>
            <a:ext cx="1296144" cy="28803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" name="Rechte verbindingslijn met pijl 8"/>
          <p:cNvCxnSpPr/>
          <p:nvPr/>
        </p:nvCxnSpPr>
        <p:spPr>
          <a:xfrm flipH="1" flipV="1">
            <a:off x="4707000" y="3356992"/>
            <a:ext cx="2025240" cy="7200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" name="Rechte verbindingslijn met pijl 10"/>
          <p:cNvCxnSpPr/>
          <p:nvPr/>
        </p:nvCxnSpPr>
        <p:spPr>
          <a:xfrm flipH="1">
            <a:off x="3851920" y="3501008"/>
            <a:ext cx="2880320" cy="34545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" name="Tekstvak 11"/>
          <p:cNvSpPr txBox="1"/>
          <p:nvPr/>
        </p:nvSpPr>
        <p:spPr>
          <a:xfrm>
            <a:off x="6835468" y="3244334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/>
              <a:t>invoer</a:t>
            </a:r>
          </a:p>
        </p:txBody>
      </p:sp>
      <p:cxnSp>
        <p:nvCxnSpPr>
          <p:cNvPr id="14" name="Rechte verbindingslijn met pijl 13"/>
          <p:cNvCxnSpPr/>
          <p:nvPr/>
        </p:nvCxnSpPr>
        <p:spPr>
          <a:xfrm flipH="1" flipV="1">
            <a:off x="4932040" y="4844827"/>
            <a:ext cx="787580" cy="5569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5" name="Tekstvak 14"/>
          <p:cNvSpPr txBox="1"/>
          <p:nvPr/>
        </p:nvSpPr>
        <p:spPr>
          <a:xfrm>
            <a:off x="5783069" y="471585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dirty="0"/>
              <a:t>uitvoer</a:t>
            </a:r>
          </a:p>
        </p:txBody>
      </p:sp>
      <p:pic>
        <p:nvPicPr>
          <p:cNvPr id="3" name="Afbeelding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7164" y="160064"/>
            <a:ext cx="1165759" cy="1180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1241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RenteCalculator</a:t>
            </a:r>
            <a:r>
              <a:rPr lang="nl-BE" dirty="0"/>
              <a:t>::Python</a:t>
            </a:r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1504" y="3308197"/>
            <a:ext cx="1121060" cy="644214"/>
          </a:xfrm>
          <a:prstGeom prst="rect">
            <a:avLst/>
          </a:prstGeom>
        </p:spPr>
      </p:pic>
      <p:sp>
        <p:nvSpPr>
          <p:cNvPr id="7" name="PIJL-OMLAAG 6"/>
          <p:cNvSpPr/>
          <p:nvPr/>
        </p:nvSpPr>
        <p:spPr>
          <a:xfrm>
            <a:off x="2951023" y="2940267"/>
            <a:ext cx="720080" cy="332918"/>
          </a:xfrm>
          <a:prstGeom prst="downArrow">
            <a:avLst/>
          </a:prstGeom>
          <a:solidFill>
            <a:srgbClr val="116E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8" name="PIJL-OMLAAG 7"/>
          <p:cNvSpPr/>
          <p:nvPr/>
        </p:nvSpPr>
        <p:spPr>
          <a:xfrm>
            <a:off x="2951023" y="4010312"/>
            <a:ext cx="720080" cy="335437"/>
          </a:xfrm>
          <a:prstGeom prst="downArrow">
            <a:avLst/>
          </a:prstGeom>
          <a:solidFill>
            <a:srgbClr val="116E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9" name="Afbeelding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6884" y="3308197"/>
            <a:ext cx="1121060" cy="644214"/>
          </a:xfrm>
          <a:prstGeom prst="rect">
            <a:avLst/>
          </a:prstGeom>
        </p:spPr>
      </p:pic>
      <p:sp>
        <p:nvSpPr>
          <p:cNvPr id="10" name="PIJL-OMLAAG 9"/>
          <p:cNvSpPr/>
          <p:nvPr/>
        </p:nvSpPr>
        <p:spPr>
          <a:xfrm>
            <a:off x="4656403" y="2940267"/>
            <a:ext cx="720080" cy="332918"/>
          </a:xfrm>
          <a:prstGeom prst="downArrow">
            <a:avLst/>
          </a:prstGeom>
          <a:solidFill>
            <a:srgbClr val="116E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1" name="PIJL-OMLAAG 10"/>
          <p:cNvSpPr/>
          <p:nvPr/>
        </p:nvSpPr>
        <p:spPr>
          <a:xfrm>
            <a:off x="4656403" y="4010312"/>
            <a:ext cx="720080" cy="335437"/>
          </a:xfrm>
          <a:prstGeom prst="downArrow">
            <a:avLst/>
          </a:prstGeom>
          <a:solidFill>
            <a:srgbClr val="116E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12" name="Afbeelding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516" y="3305679"/>
            <a:ext cx="1121060" cy="644214"/>
          </a:xfrm>
          <a:prstGeom prst="rect">
            <a:avLst/>
          </a:prstGeom>
        </p:spPr>
      </p:pic>
      <p:sp>
        <p:nvSpPr>
          <p:cNvPr id="13" name="PIJL-OMLAAG 12"/>
          <p:cNvSpPr/>
          <p:nvPr/>
        </p:nvSpPr>
        <p:spPr>
          <a:xfrm>
            <a:off x="1344035" y="2937749"/>
            <a:ext cx="720080" cy="332918"/>
          </a:xfrm>
          <a:prstGeom prst="downArrow">
            <a:avLst/>
          </a:prstGeom>
          <a:solidFill>
            <a:srgbClr val="116E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4" name="PIJL-OMLAAG 13"/>
          <p:cNvSpPr/>
          <p:nvPr/>
        </p:nvSpPr>
        <p:spPr>
          <a:xfrm>
            <a:off x="1344035" y="4007794"/>
            <a:ext cx="720080" cy="335437"/>
          </a:xfrm>
          <a:prstGeom prst="downArrow">
            <a:avLst/>
          </a:prstGeom>
          <a:solidFill>
            <a:srgbClr val="116E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15" name="Afbeelding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2410" y="23108"/>
            <a:ext cx="1178405" cy="117840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33E4F7E-CB9A-40A3-9617-ECDA99986B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998" y="1080488"/>
            <a:ext cx="6086947" cy="168280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83BF3A3-06B3-4C63-9A20-E22F0A8A11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840" y="4401132"/>
            <a:ext cx="5894105" cy="1969244"/>
          </a:xfrm>
          <a:prstGeom prst="rect">
            <a:avLst/>
          </a:prstGeom>
        </p:spPr>
      </p:pic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D3B0A27D-59C5-4D3A-99FA-1E40FD25A201}"/>
              </a:ext>
            </a:extLst>
          </p:cNvPr>
          <p:cNvSpPr/>
          <p:nvPr/>
        </p:nvSpPr>
        <p:spPr>
          <a:xfrm>
            <a:off x="708301" y="2162437"/>
            <a:ext cx="4839643" cy="712096"/>
          </a:xfrm>
          <a:prstGeom prst="roundRect">
            <a:avLst/>
          </a:prstGeom>
          <a:noFill/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BE" sz="1800" b="0" i="0" u="none" strike="noStrike" cap="none" spc="0" normalizeH="0" baseline="0" dirty="0">
              <a:ln>
                <a:noFill/>
              </a:ln>
              <a:solidFill>
                <a:schemeClr val="accent2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7C915891-AE7D-465E-BABA-20C56888DA9B}"/>
              </a:ext>
            </a:extLst>
          </p:cNvPr>
          <p:cNvSpPr/>
          <p:nvPr/>
        </p:nvSpPr>
        <p:spPr>
          <a:xfrm>
            <a:off x="708301" y="5777512"/>
            <a:ext cx="4839643" cy="712096"/>
          </a:xfrm>
          <a:prstGeom prst="roundRect">
            <a:avLst/>
          </a:prstGeom>
          <a:noFill/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BE" sz="1800" b="0" i="0" u="none" strike="noStrike" cap="none" spc="0" normalizeH="0" baseline="0" dirty="0">
              <a:ln>
                <a:noFill/>
              </a:ln>
              <a:solidFill>
                <a:schemeClr val="accent2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655578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Uitvoeren van de </a:t>
            </a:r>
            <a:r>
              <a:rPr lang="nl-BE" dirty="0" err="1"/>
              <a:t>RenteCalculator</a:t>
            </a:r>
            <a:endParaRPr lang="nl-BE" dirty="0"/>
          </a:p>
        </p:txBody>
      </p:sp>
      <p:pic>
        <p:nvPicPr>
          <p:cNvPr id="6" name="Picture 2" descr="http://pixabay.com/static/uploads/photo/2013/07/12/18/58/computer-154114_640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7670" y="2573228"/>
            <a:ext cx="1816061" cy="1364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Afbeelding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0680" y="2303887"/>
            <a:ext cx="1815517" cy="1522288"/>
          </a:xfrm>
          <a:prstGeom prst="rect">
            <a:avLst/>
          </a:prstGeom>
        </p:spPr>
      </p:pic>
      <p:sp>
        <p:nvSpPr>
          <p:cNvPr id="8" name="PIJL-LINKS 7"/>
          <p:cNvSpPr/>
          <p:nvPr/>
        </p:nvSpPr>
        <p:spPr>
          <a:xfrm rot="10800000">
            <a:off x="6300453" y="2861451"/>
            <a:ext cx="1107007" cy="336186"/>
          </a:xfrm>
          <a:prstGeom prst="leftArrow">
            <a:avLst/>
          </a:prstGeom>
          <a:solidFill>
            <a:srgbClr val="116E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" name="Tekstvak 8"/>
          <p:cNvSpPr txBox="1"/>
          <p:nvPr/>
        </p:nvSpPr>
        <p:spPr>
          <a:xfrm>
            <a:off x="6248204" y="3205658"/>
            <a:ext cx="11208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BE" sz="16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Running </a:t>
            </a:r>
          </a:p>
          <a:p>
            <a:pPr algn="ctr"/>
            <a:r>
              <a:rPr lang="nl-BE" sz="16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 program</a:t>
            </a:r>
          </a:p>
        </p:txBody>
      </p:sp>
      <p:sp>
        <p:nvSpPr>
          <p:cNvPr id="11" name="Tekstvak 10"/>
          <p:cNvSpPr txBox="1"/>
          <p:nvPr/>
        </p:nvSpPr>
        <p:spPr>
          <a:xfrm>
            <a:off x="2731686" y="3097579"/>
            <a:ext cx="15921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2400" dirty="0">
                <a:latin typeface="Berlin Sans FB" panose="020E0602020502020306" pitchFamily="34" charset="0"/>
              </a:rPr>
              <a:t>compileren</a:t>
            </a:r>
          </a:p>
        </p:txBody>
      </p:sp>
      <p:sp>
        <p:nvSpPr>
          <p:cNvPr id="12" name="PIJL-LINKS 11"/>
          <p:cNvSpPr/>
          <p:nvPr/>
        </p:nvSpPr>
        <p:spPr>
          <a:xfrm rot="10800000">
            <a:off x="2799366" y="2831200"/>
            <a:ext cx="1477058" cy="336186"/>
          </a:xfrm>
          <a:prstGeom prst="leftArrow">
            <a:avLst/>
          </a:prstGeom>
          <a:solidFill>
            <a:srgbClr val="116E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13" name="Picture 2" descr="http://www.newcomlab.com/img/upload/icono_software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2550" y="2264535"/>
            <a:ext cx="838545" cy="588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http://www.clker.com/cliparts/9/4/4/b/1321886706177876170press_button.svg.hi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4593" y="2283951"/>
            <a:ext cx="701040" cy="525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kstvak 16"/>
          <p:cNvSpPr txBox="1"/>
          <p:nvPr/>
        </p:nvSpPr>
        <p:spPr>
          <a:xfrm>
            <a:off x="54050" y="4011746"/>
            <a:ext cx="2666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b="1" dirty="0">
                <a:latin typeface="Courier New" panose="02070309020205020404" pitchFamily="49" charset="0"/>
                <a:cs typeface="Courier New" panose="02070309020205020404" pitchFamily="49" charset="0"/>
              </a:rPr>
              <a:t>RenteCalculator.py</a:t>
            </a:r>
          </a:p>
        </p:txBody>
      </p:sp>
      <p:sp>
        <p:nvSpPr>
          <p:cNvPr id="18" name="Tekstvak 17"/>
          <p:cNvSpPr txBox="1"/>
          <p:nvPr/>
        </p:nvSpPr>
        <p:spPr>
          <a:xfrm>
            <a:off x="3886451" y="4011746"/>
            <a:ext cx="2803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RenteCalculator.pyc</a:t>
            </a:r>
            <a:endParaRPr lang="nl-BE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BB58E46-828E-4818-96F4-2894D9C0E0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242" y="2264535"/>
            <a:ext cx="2577731" cy="1673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4202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B75A423-783B-4768-AB32-58451FE5E1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096375" cy="4705036"/>
          </a:xfrm>
          <a:prstGeom prst="rect">
            <a:avLst/>
          </a:prstGeom>
        </p:spPr>
      </p:pic>
      <p:pic>
        <p:nvPicPr>
          <p:cNvPr id="5" name="Afbeelding 10">
            <a:extLst>
              <a:ext uri="{FF2B5EF4-FFF2-40B4-BE49-F238E27FC236}">
                <a16:creationId xmlns:a16="http://schemas.microsoft.com/office/drawing/2014/main" id="{39B209B1-226F-48CF-803A-FBDA9B9AD5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9279" y="1780701"/>
            <a:ext cx="504057" cy="504057"/>
          </a:xfrm>
          <a:prstGeom prst="rect">
            <a:avLst/>
          </a:prstGeom>
        </p:spPr>
      </p:pic>
      <p:pic>
        <p:nvPicPr>
          <p:cNvPr id="6" name="Afbeelding 11">
            <a:extLst>
              <a:ext uri="{FF2B5EF4-FFF2-40B4-BE49-F238E27FC236}">
                <a16:creationId xmlns:a16="http://schemas.microsoft.com/office/drawing/2014/main" id="{0B6438E3-DAE7-4BF1-985B-577BBB710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9279" y="3155951"/>
            <a:ext cx="504057" cy="504057"/>
          </a:xfrm>
          <a:prstGeom prst="rect">
            <a:avLst/>
          </a:prstGeom>
        </p:spPr>
      </p:pic>
      <p:sp>
        <p:nvSpPr>
          <p:cNvPr id="7" name="Rechteraccolade 15">
            <a:extLst>
              <a:ext uri="{FF2B5EF4-FFF2-40B4-BE49-F238E27FC236}">
                <a16:creationId xmlns:a16="http://schemas.microsoft.com/office/drawing/2014/main" id="{E23B9FA5-FA0F-49C1-91F9-7FB42E61C541}"/>
              </a:ext>
            </a:extLst>
          </p:cNvPr>
          <p:cNvSpPr/>
          <p:nvPr/>
        </p:nvSpPr>
        <p:spPr>
          <a:xfrm>
            <a:off x="5442576" y="1686395"/>
            <a:ext cx="432048" cy="58694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8" name="Rechteraccolade 16">
            <a:extLst>
              <a:ext uri="{FF2B5EF4-FFF2-40B4-BE49-F238E27FC236}">
                <a16:creationId xmlns:a16="http://schemas.microsoft.com/office/drawing/2014/main" id="{988BAD16-3DC8-42FA-AA3E-9AAB84AED051}"/>
              </a:ext>
            </a:extLst>
          </p:cNvPr>
          <p:cNvSpPr/>
          <p:nvPr/>
        </p:nvSpPr>
        <p:spPr>
          <a:xfrm>
            <a:off x="5442576" y="2324951"/>
            <a:ext cx="432048" cy="90297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" name="Rechteraccolade 17">
            <a:extLst>
              <a:ext uri="{FF2B5EF4-FFF2-40B4-BE49-F238E27FC236}">
                <a16:creationId xmlns:a16="http://schemas.microsoft.com/office/drawing/2014/main" id="{ABB1B34C-0DAD-4D12-9A86-31D6AEBAAD77}"/>
              </a:ext>
            </a:extLst>
          </p:cNvPr>
          <p:cNvSpPr/>
          <p:nvPr/>
        </p:nvSpPr>
        <p:spPr>
          <a:xfrm>
            <a:off x="5442576" y="3279545"/>
            <a:ext cx="432048" cy="38046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0" name="Tekstvak 20">
            <a:extLst>
              <a:ext uri="{FF2B5EF4-FFF2-40B4-BE49-F238E27FC236}">
                <a16:creationId xmlns:a16="http://schemas.microsoft.com/office/drawing/2014/main" id="{35E608C5-FF15-4170-91E4-4B0A90D21A6E}"/>
              </a:ext>
            </a:extLst>
          </p:cNvPr>
          <p:cNvSpPr txBox="1"/>
          <p:nvPr/>
        </p:nvSpPr>
        <p:spPr>
          <a:xfrm>
            <a:off x="5943626" y="1802893"/>
            <a:ext cx="779381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1700" dirty="0"/>
              <a:t>invoer</a:t>
            </a:r>
          </a:p>
        </p:txBody>
      </p:sp>
      <p:sp>
        <p:nvSpPr>
          <p:cNvPr id="11" name="Tekstvak 21">
            <a:extLst>
              <a:ext uri="{FF2B5EF4-FFF2-40B4-BE49-F238E27FC236}">
                <a16:creationId xmlns:a16="http://schemas.microsoft.com/office/drawing/2014/main" id="{D804DE9C-2EBC-4DF9-A0EF-C6B15BCDA327}"/>
              </a:ext>
            </a:extLst>
          </p:cNvPr>
          <p:cNvSpPr txBox="1"/>
          <p:nvPr/>
        </p:nvSpPr>
        <p:spPr>
          <a:xfrm>
            <a:off x="5913170" y="2587346"/>
            <a:ext cx="1239442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1700" dirty="0"/>
              <a:t>verwerking</a:t>
            </a:r>
          </a:p>
        </p:txBody>
      </p:sp>
      <p:sp>
        <p:nvSpPr>
          <p:cNvPr id="12" name="Tekstvak 22">
            <a:extLst>
              <a:ext uri="{FF2B5EF4-FFF2-40B4-BE49-F238E27FC236}">
                <a16:creationId xmlns:a16="http://schemas.microsoft.com/office/drawing/2014/main" id="{1BC35AB4-BBF4-48F7-8D28-B8C5CD712F98}"/>
              </a:ext>
            </a:extLst>
          </p:cNvPr>
          <p:cNvSpPr txBox="1"/>
          <p:nvPr/>
        </p:nvSpPr>
        <p:spPr>
          <a:xfrm>
            <a:off x="5913170" y="3279545"/>
            <a:ext cx="840295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1700" dirty="0"/>
              <a:t>uitvoer</a:t>
            </a:r>
          </a:p>
        </p:txBody>
      </p:sp>
      <p:pic>
        <p:nvPicPr>
          <p:cNvPr id="13" name="Afbeelding 2">
            <a:extLst>
              <a:ext uri="{FF2B5EF4-FFF2-40B4-BE49-F238E27FC236}">
                <a16:creationId xmlns:a16="http://schemas.microsoft.com/office/drawing/2014/main" id="{7E415E97-E697-47AB-B8B6-C53915B841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2612" y="2499420"/>
            <a:ext cx="492796" cy="499114"/>
          </a:xfrm>
          <a:prstGeom prst="rect">
            <a:avLst/>
          </a:prstGeom>
        </p:spPr>
      </p:pic>
      <p:sp>
        <p:nvSpPr>
          <p:cNvPr id="14" name="Tekstvak 16">
            <a:extLst>
              <a:ext uri="{FF2B5EF4-FFF2-40B4-BE49-F238E27FC236}">
                <a16:creationId xmlns:a16="http://schemas.microsoft.com/office/drawing/2014/main" id="{EE0CE3E5-5EF2-4989-8AEE-31AAC0BAEAB2}"/>
              </a:ext>
            </a:extLst>
          </p:cNvPr>
          <p:cNvSpPr txBox="1"/>
          <p:nvPr/>
        </p:nvSpPr>
        <p:spPr>
          <a:xfrm>
            <a:off x="285161" y="5182167"/>
            <a:ext cx="46955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RenteCalculator.ipynb</a:t>
            </a:r>
            <a:endParaRPr lang="nl-BE" sz="2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5" name="Picture 14" descr="A picture containing lamp, drawing&#10;&#10;Description automatically generated">
            <a:extLst>
              <a:ext uri="{FF2B5EF4-FFF2-40B4-BE49-F238E27FC236}">
                <a16:creationId xmlns:a16="http://schemas.microsoft.com/office/drawing/2014/main" id="{93E8B46D-9F39-42A7-8076-8312A3F9C5E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2576" y="4881149"/>
            <a:ext cx="3215016" cy="1125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4898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D926F-D1D7-4C49-875E-4C95C36BC7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Python in a </a:t>
            </a:r>
            <a:r>
              <a:rPr lang="fr-BE" dirty="0" err="1"/>
              <a:t>Nutshell</a:t>
            </a:r>
            <a:r>
              <a:rPr lang="fr-BE" dirty="0"/>
              <a:t>*</a:t>
            </a:r>
            <a:endParaRPr lang="en-B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A0E0EFC-8891-4E59-BCD3-C1DE826E36A2}"/>
              </a:ext>
            </a:extLst>
          </p:cNvPr>
          <p:cNvSpPr txBox="1"/>
          <p:nvPr/>
        </p:nvSpPr>
        <p:spPr>
          <a:xfrm>
            <a:off x="950496" y="5265336"/>
            <a:ext cx="7940842" cy="923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algn="r"/>
            <a:r>
              <a:rPr kumimoji="0" lang="fr-BE" sz="1800" b="0" i="1" u="none" strike="noStrike" cap="none" spc="0" normalizeH="0" baseline="0" dirty="0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*De </a:t>
            </a:r>
            <a:r>
              <a:rPr kumimoji="0" lang="fr-BE" sz="1800" b="0" i="1" u="none" strike="noStrike" cap="none" spc="0" normalizeH="0" baseline="0" dirty="0" err="1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voorbeelden</a:t>
            </a:r>
            <a:r>
              <a:rPr kumimoji="0" lang="fr-BE" sz="1800" b="0" i="1" u="none" strike="noStrike" cap="none" spc="0" normalizeH="0" baseline="0" dirty="0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fr-BE" sz="1800" b="0" i="1" u="none" strike="noStrike" cap="none" spc="0" normalizeH="0" baseline="0" dirty="0" err="1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komen</a:t>
            </a:r>
            <a:r>
              <a:rPr kumimoji="0" lang="fr-BE" sz="1800" b="0" i="1" u="none" strike="noStrike" cap="none" spc="0" normalizeH="0" baseline="0" dirty="0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fr-BE" i="1" dirty="0" err="1"/>
              <a:t>uit</a:t>
            </a:r>
            <a:r>
              <a:rPr lang="fr-BE" i="1" dirty="0"/>
              <a:t> het </a:t>
            </a:r>
            <a:r>
              <a:rPr lang="fr-BE" i="1" dirty="0" err="1"/>
              <a:t>basiswerk</a:t>
            </a:r>
            <a:r>
              <a:rPr lang="fr-BE" i="1" dirty="0"/>
              <a:t> </a:t>
            </a:r>
            <a:r>
              <a:rPr kumimoji="0" lang="fr-BE" sz="1800" b="0" i="1" u="none" strike="noStrike" cap="none" spc="0" normalizeH="0" baseline="0" dirty="0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De </a:t>
            </a:r>
            <a:r>
              <a:rPr kumimoji="0" lang="fr-BE" sz="1800" b="0" i="1" u="none" strike="noStrike" cap="none" spc="0" normalizeH="0" baseline="0" dirty="0" err="1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programmeursleerling</a:t>
            </a:r>
            <a:r>
              <a:rPr kumimoji="0" lang="fr-BE" sz="1800" b="0" i="1" u="none" strike="noStrike" cap="none" spc="0" normalizeH="0" baseline="0" dirty="0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 – </a:t>
            </a:r>
            <a:r>
              <a:rPr kumimoji="0" lang="fr-BE" sz="1800" b="0" i="1" u="none" strike="noStrike" cap="none" spc="0" normalizeH="0" baseline="0" dirty="0" err="1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Leren</a:t>
            </a:r>
            <a:r>
              <a:rPr kumimoji="0" lang="fr-BE" sz="1800" b="0" i="1" u="none" strike="noStrike" cap="none" spc="0" normalizeH="0" baseline="0" dirty="0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fr-BE" sz="1800" b="0" i="1" u="none" strike="noStrike" cap="none" spc="0" normalizeH="0" baseline="0" dirty="0" err="1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coderen</a:t>
            </a:r>
            <a:r>
              <a:rPr kumimoji="0" lang="fr-BE" sz="1800" b="0" i="1" u="none" strike="noStrike" cap="none" spc="0" normalizeH="0" baseline="0" dirty="0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 met Python 3 van Pieter </a:t>
            </a:r>
            <a:r>
              <a:rPr kumimoji="0" lang="fr-BE" sz="1800" b="0" i="1" u="none" strike="noStrike" cap="none" spc="0" normalizeH="0" baseline="0" dirty="0" err="1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Spronck</a:t>
            </a:r>
            <a:r>
              <a:rPr lang="fr-BE" i="1" dirty="0"/>
              <a:t>.  Het </a:t>
            </a:r>
            <a:r>
              <a:rPr lang="fr-BE" i="1" dirty="0" err="1"/>
              <a:t>boek</a:t>
            </a:r>
            <a:r>
              <a:rPr lang="fr-BE" i="1" dirty="0"/>
              <a:t> </a:t>
            </a:r>
            <a:r>
              <a:rPr lang="fr-BE" i="1" dirty="0" err="1"/>
              <a:t>is</a:t>
            </a:r>
            <a:r>
              <a:rPr lang="fr-BE" i="1" dirty="0"/>
              <a:t> </a:t>
            </a:r>
            <a:r>
              <a:rPr lang="fr-BE" i="1" dirty="0" err="1"/>
              <a:t>vrij</a:t>
            </a:r>
            <a:r>
              <a:rPr lang="fr-BE" i="1" dirty="0"/>
              <a:t> </a:t>
            </a:r>
            <a:r>
              <a:rPr lang="fr-BE" i="1" dirty="0" err="1"/>
              <a:t>beschikbaar</a:t>
            </a:r>
            <a:r>
              <a:rPr lang="fr-BE" i="1" dirty="0"/>
              <a:t> via: </a:t>
            </a:r>
            <a:r>
              <a:rPr lang="fr-BE" i="1" dirty="0">
                <a:hlinkClick r:id="rId2"/>
              </a:rPr>
              <a:t>http://www.spronck.net/pythonbook/dutchindex.xhtml</a:t>
            </a:r>
            <a:r>
              <a:rPr lang="fr-BE" i="1" dirty="0"/>
              <a:t> </a:t>
            </a:r>
            <a:endParaRPr kumimoji="0" lang="en-BE" sz="1800" b="0" i="1" u="none" strike="noStrike" cap="none" spc="0" normalizeH="0" baseline="0" dirty="0">
              <a:ln>
                <a:noFill/>
              </a:ln>
              <a:solidFill>
                <a:schemeClr val="accent2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64375848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C7A34-00DF-4B48-B278-BF1B633A7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Expressies</a:t>
            </a:r>
            <a:r>
              <a:rPr lang="fr-BE" dirty="0"/>
              <a:t> </a:t>
            </a:r>
            <a:r>
              <a:rPr lang="fr-BE" sz="2800" i="1" dirty="0"/>
              <a:t>(</a:t>
            </a:r>
            <a:r>
              <a:rPr lang="fr-BE" sz="2800" i="1" dirty="0" err="1"/>
              <a:t>hoofdstuk</a:t>
            </a:r>
            <a:r>
              <a:rPr lang="fr-BE" sz="2800" i="1" dirty="0"/>
              <a:t> 3)</a:t>
            </a:r>
            <a:endParaRPr lang="en-BE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FE67E7-DEC9-4924-AA25-997ED681CA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BE" b="1" dirty="0" err="1"/>
              <a:t>Resultaten</a:t>
            </a:r>
            <a:r>
              <a:rPr lang="fr-BE" b="1" dirty="0"/>
              <a:t> </a:t>
            </a:r>
            <a:r>
              <a:rPr lang="fr-BE" b="1" dirty="0" err="1"/>
              <a:t>tonen</a:t>
            </a:r>
            <a:endParaRPr lang="fr-BE" b="1" dirty="0"/>
          </a:p>
          <a:p>
            <a:endParaRPr lang="fr-BE" dirty="0"/>
          </a:p>
          <a:p>
            <a:endParaRPr lang="fr-BE" dirty="0"/>
          </a:p>
          <a:p>
            <a:endParaRPr lang="fr-BE" dirty="0"/>
          </a:p>
          <a:p>
            <a:endParaRPr lang="fr-BE" dirty="0"/>
          </a:p>
          <a:p>
            <a:r>
              <a:rPr lang="fr-BE" b="1" dirty="0" err="1"/>
              <a:t>Datatypes</a:t>
            </a:r>
            <a:endParaRPr lang="fr-BE" b="1" dirty="0"/>
          </a:p>
          <a:p>
            <a:pPr lvl="1"/>
            <a:r>
              <a:rPr lang="fr-BE" dirty="0" err="1"/>
              <a:t>str</a:t>
            </a:r>
            <a:r>
              <a:rPr lang="fr-BE" dirty="0"/>
              <a:t> : een </a:t>
            </a:r>
            <a:r>
              <a:rPr lang="fr-BE" dirty="0" err="1"/>
              <a:t>stuk</a:t>
            </a:r>
            <a:r>
              <a:rPr lang="fr-BE" dirty="0"/>
              <a:t> </a:t>
            </a:r>
            <a:r>
              <a:rPr lang="fr-BE" dirty="0" err="1"/>
              <a:t>tekst</a:t>
            </a:r>
            <a:endParaRPr lang="fr-BE" dirty="0"/>
          </a:p>
          <a:p>
            <a:pPr lvl="1"/>
            <a:r>
              <a:rPr lang="fr-BE" dirty="0" err="1"/>
              <a:t>int</a:t>
            </a:r>
            <a:r>
              <a:rPr lang="fr-BE" dirty="0"/>
              <a:t> : </a:t>
            </a:r>
            <a:r>
              <a:rPr lang="fr-BE" dirty="0" err="1"/>
              <a:t>geheel</a:t>
            </a:r>
            <a:r>
              <a:rPr lang="fr-BE" dirty="0"/>
              <a:t> </a:t>
            </a:r>
            <a:r>
              <a:rPr lang="fr-BE" dirty="0" err="1"/>
              <a:t>getal</a:t>
            </a:r>
            <a:endParaRPr lang="fr-BE" dirty="0"/>
          </a:p>
          <a:p>
            <a:pPr lvl="1"/>
            <a:r>
              <a:rPr lang="fr-BE" dirty="0" err="1"/>
              <a:t>float</a:t>
            </a:r>
            <a:r>
              <a:rPr lang="fr-BE" dirty="0"/>
              <a:t> : </a:t>
            </a:r>
            <a:r>
              <a:rPr lang="fr-BE" dirty="0" err="1"/>
              <a:t>decimaal</a:t>
            </a:r>
            <a:r>
              <a:rPr lang="fr-BE" dirty="0"/>
              <a:t> </a:t>
            </a:r>
            <a:r>
              <a:rPr lang="fr-BE" dirty="0" err="1"/>
              <a:t>getal</a:t>
            </a:r>
            <a:endParaRPr lang="en-B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625A5A-412D-4E46-AF89-E5843B4669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49484"/>
            <a:ext cx="9144000" cy="5361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C9FDEF3-5D4C-46F0-A580-488C1F0A88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1" y="2424384"/>
            <a:ext cx="9144000" cy="5153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4BC3819-06C2-4824-93D1-8D7C1F1AB9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978492"/>
            <a:ext cx="9144000" cy="485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7959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C7A34-00DF-4B48-B278-BF1B633A7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Expressies</a:t>
            </a:r>
            <a:r>
              <a:rPr lang="fr-BE" dirty="0"/>
              <a:t> </a:t>
            </a:r>
            <a:r>
              <a:rPr lang="fr-BE" sz="2800" i="1" dirty="0"/>
              <a:t>(</a:t>
            </a:r>
            <a:r>
              <a:rPr lang="fr-BE" sz="2800" i="1" dirty="0" err="1"/>
              <a:t>hoofdstuk</a:t>
            </a:r>
            <a:r>
              <a:rPr lang="fr-BE" sz="2800" i="1" dirty="0"/>
              <a:t> 3)</a:t>
            </a:r>
            <a:endParaRPr lang="en-BE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FE67E7-DEC9-4924-AA25-997ED681CA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BE" b="1" dirty="0" err="1"/>
              <a:t>Eenvoudige</a:t>
            </a:r>
            <a:r>
              <a:rPr lang="fr-BE" b="1" dirty="0"/>
              <a:t> </a:t>
            </a:r>
            <a:r>
              <a:rPr lang="fr-BE" b="1" dirty="0" err="1"/>
              <a:t>berekeningen</a:t>
            </a:r>
            <a:endParaRPr lang="fr-BE" b="1" dirty="0"/>
          </a:p>
          <a:p>
            <a:endParaRPr lang="fr-BE" b="1" dirty="0"/>
          </a:p>
          <a:p>
            <a:endParaRPr lang="fr-BE" dirty="0"/>
          </a:p>
          <a:p>
            <a:endParaRPr lang="fr-BE" dirty="0"/>
          </a:p>
          <a:p>
            <a:endParaRPr lang="fr-BE" dirty="0"/>
          </a:p>
          <a:p>
            <a:endParaRPr lang="fr-BE" dirty="0"/>
          </a:p>
          <a:p>
            <a:r>
              <a:rPr lang="fr-BE" b="1" dirty="0"/>
              <a:t>Complexe </a:t>
            </a:r>
            <a:r>
              <a:rPr lang="fr-BE" b="1" dirty="0" err="1"/>
              <a:t>berekeningen</a:t>
            </a:r>
            <a:endParaRPr lang="fr-BE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EE9B517-EF3D-4EE1-8761-0EFD16A0BC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000" y="1828801"/>
            <a:ext cx="3244191" cy="22631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3917F493-CDB4-4B3F-B504-130A8BB5ECEB}"/>
              </a:ext>
            </a:extLst>
          </p:cNvPr>
          <p:cNvGrpSpPr/>
          <p:nvPr/>
        </p:nvGrpSpPr>
        <p:grpSpPr>
          <a:xfrm>
            <a:off x="4487779" y="1792139"/>
            <a:ext cx="4656221" cy="2349733"/>
            <a:chOff x="3800475" y="1644751"/>
            <a:chExt cx="5343525" cy="2789136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798B23E-7474-4D2F-A7E3-F3600D967EA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7730"/>
            <a:stretch/>
          </p:blipFill>
          <p:spPr>
            <a:xfrm>
              <a:off x="3800475" y="2424112"/>
              <a:ext cx="5343525" cy="200977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AA293BA-3FB6-441D-9E9F-B286EF08D00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00475" y="1644751"/>
              <a:ext cx="5343525" cy="857250"/>
            </a:xfrm>
            <a:prstGeom prst="rect">
              <a:avLst/>
            </a:prstGeom>
          </p:spPr>
        </p:pic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5826CB61-2B87-43FE-9D43-CC14FAAC7A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798452"/>
            <a:ext cx="9144000" cy="52356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1293FD7-6D86-4C21-ADAE-C47A78916A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31" y="5316723"/>
            <a:ext cx="9144000" cy="77977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001740A-7065-4E1F-A4FF-ED608184A4E4}"/>
              </a:ext>
            </a:extLst>
          </p:cNvPr>
          <p:cNvSpPr txBox="1"/>
          <p:nvPr/>
        </p:nvSpPr>
        <p:spPr>
          <a:xfrm>
            <a:off x="8193325" y="1889798"/>
            <a:ext cx="821698" cy="21390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BE" sz="1900" b="1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19</a:t>
            </a: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BE" sz="19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11</a:t>
            </a: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BE" sz="1900" b="1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60</a:t>
            </a: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BE" sz="19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3.75</a:t>
            </a: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BE" sz="1900" b="1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3</a:t>
            </a: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BE" sz="19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50625</a:t>
            </a: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BE" sz="1900" b="1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3</a:t>
            </a:r>
            <a:endParaRPr kumimoji="0" lang="en-BE" sz="1900" b="1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Courier New" panose="02070309020205020404" pitchFamily="49" charset="0"/>
              <a:cs typeface="Courier New" panose="02070309020205020404" pitchFamily="49" charset="0"/>
              <a:sym typeface="Arial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FA81C56-B76D-45D2-9771-7C05BF2A97A9}"/>
              </a:ext>
            </a:extLst>
          </p:cNvPr>
          <p:cNvSpPr/>
          <p:nvPr/>
        </p:nvSpPr>
        <p:spPr>
          <a:xfrm>
            <a:off x="8069116" y="5382151"/>
            <a:ext cx="83933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BE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6.5</a:t>
            </a:r>
          </a:p>
          <a:p>
            <a:r>
              <a:rPr lang="fr-BE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1.5</a:t>
            </a:r>
            <a:endParaRPr lang="fr-BE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303A3CE-5C98-481B-820C-3820DC592CD7}"/>
              </a:ext>
            </a:extLst>
          </p:cNvPr>
          <p:cNvSpPr/>
          <p:nvPr/>
        </p:nvSpPr>
        <p:spPr>
          <a:xfrm>
            <a:off x="8235164" y="4906748"/>
            <a:ext cx="83933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BE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7839345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C7A34-00DF-4B48-B278-BF1B633A7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Expressies</a:t>
            </a:r>
            <a:r>
              <a:rPr lang="fr-BE" dirty="0"/>
              <a:t> </a:t>
            </a:r>
            <a:r>
              <a:rPr lang="fr-BE" sz="2800" i="1" dirty="0"/>
              <a:t>(</a:t>
            </a:r>
            <a:r>
              <a:rPr lang="fr-BE" sz="2800" i="1" dirty="0" err="1"/>
              <a:t>hoofdstuk</a:t>
            </a:r>
            <a:r>
              <a:rPr lang="fr-BE" sz="2800" i="1" dirty="0"/>
              <a:t> 3)</a:t>
            </a:r>
            <a:endParaRPr lang="en-BE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FE67E7-DEC9-4924-AA25-997ED681CA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BE" b="1" dirty="0"/>
              <a:t>String </a:t>
            </a:r>
            <a:r>
              <a:rPr lang="fr-BE" b="1" dirty="0" err="1"/>
              <a:t>expressies</a:t>
            </a:r>
            <a:endParaRPr lang="fr-BE" b="1" dirty="0"/>
          </a:p>
          <a:p>
            <a:endParaRPr lang="fr-BE" dirty="0"/>
          </a:p>
          <a:p>
            <a:endParaRPr lang="fr-BE" sz="1050" dirty="0"/>
          </a:p>
          <a:p>
            <a:endParaRPr lang="fr-BE" dirty="0"/>
          </a:p>
          <a:p>
            <a:r>
              <a:rPr lang="fr-BE" b="1" dirty="0"/>
              <a:t>Type casting </a:t>
            </a:r>
            <a:r>
              <a:rPr lang="fr-BE" dirty="0"/>
              <a:t>: data type </a:t>
            </a:r>
            <a:r>
              <a:rPr lang="fr-BE" dirty="0" err="1"/>
              <a:t>veranderen</a:t>
            </a:r>
            <a:r>
              <a:rPr lang="fr-BE" dirty="0"/>
              <a:t> in </a:t>
            </a:r>
            <a:r>
              <a:rPr lang="fr-BE" dirty="0" err="1"/>
              <a:t>ander</a:t>
            </a:r>
            <a:r>
              <a:rPr lang="fr-BE" dirty="0"/>
              <a:t> data type</a:t>
            </a:r>
          </a:p>
          <a:p>
            <a:endParaRPr lang="fr-BE" dirty="0"/>
          </a:p>
          <a:p>
            <a:endParaRPr lang="en-B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C3385A-47FF-47D3-A785-AB11E57D1F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17100"/>
            <a:ext cx="9144000" cy="10340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ECC6077-3DBD-4059-B2B1-4ED0EACB4C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586333"/>
            <a:ext cx="9144000" cy="7718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118E6B7-316D-4734-99B7-66EBF2A071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351552"/>
            <a:ext cx="9144000" cy="8178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290D023-74EC-4EAC-8BE9-54D41DAB72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" y="5144009"/>
            <a:ext cx="9144000" cy="51619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6CCED9E-E1B3-41EE-92D0-99AD82878872}"/>
              </a:ext>
            </a:extLst>
          </p:cNvPr>
          <p:cNvSpPr txBox="1"/>
          <p:nvPr/>
        </p:nvSpPr>
        <p:spPr>
          <a:xfrm>
            <a:off x="8275214" y="3616374"/>
            <a:ext cx="643764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BE" sz="1800" b="1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3.75</a:t>
            </a:r>
            <a:endParaRPr kumimoji="0" lang="en-BE" sz="1800" b="1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Courier New" panose="02070309020205020404" pitchFamily="49" charset="0"/>
              <a:cs typeface="Courier New" panose="02070309020205020404" pitchFamily="49" charset="0"/>
              <a:sym typeface="Arial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7100B6-FB06-479B-9A4E-D08E59A93007}"/>
              </a:ext>
            </a:extLst>
          </p:cNvPr>
          <p:cNvSpPr txBox="1"/>
          <p:nvPr/>
        </p:nvSpPr>
        <p:spPr>
          <a:xfrm>
            <a:off x="8283230" y="3925189"/>
            <a:ext cx="230189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BE" sz="1800" b="1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3</a:t>
            </a:r>
            <a:endParaRPr kumimoji="0" lang="en-BE" sz="1800" b="1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Courier New" panose="02070309020205020404" pitchFamily="49" charset="0"/>
              <a:cs typeface="Courier New" panose="02070309020205020404" pitchFamily="49" charset="0"/>
              <a:sym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59C9CC-39A0-4148-B13E-4D5D7C68E5C1}"/>
              </a:ext>
            </a:extLst>
          </p:cNvPr>
          <p:cNvSpPr txBox="1"/>
          <p:nvPr/>
        </p:nvSpPr>
        <p:spPr>
          <a:xfrm>
            <a:off x="8146750" y="4418669"/>
            <a:ext cx="368047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BE" sz="1800" b="1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19</a:t>
            </a:r>
            <a:endParaRPr kumimoji="0" lang="en-BE" sz="1800" b="1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Courier New" panose="02070309020205020404" pitchFamily="49" charset="0"/>
              <a:cs typeface="Courier New" panose="02070309020205020404" pitchFamily="49" charset="0"/>
              <a:sym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6EB24A-A4BD-4A71-B544-F6FA5F6B14E2}"/>
              </a:ext>
            </a:extLst>
          </p:cNvPr>
          <p:cNvSpPr txBox="1"/>
          <p:nvPr/>
        </p:nvSpPr>
        <p:spPr>
          <a:xfrm>
            <a:off x="8154766" y="4727484"/>
            <a:ext cx="643764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BE" sz="1800" b="1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19.0</a:t>
            </a:r>
            <a:endParaRPr kumimoji="0" lang="en-BE" sz="1800" b="1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Courier New" panose="02070309020205020404" pitchFamily="49" charset="0"/>
              <a:cs typeface="Courier New" panose="02070309020205020404" pitchFamily="49" charset="0"/>
              <a:sym typeface="Arial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BF0D1E9-467F-4703-B9F5-7DC5B5BA7E40}"/>
              </a:ext>
            </a:extLst>
          </p:cNvPr>
          <p:cNvSpPr/>
          <p:nvPr/>
        </p:nvSpPr>
        <p:spPr>
          <a:xfrm>
            <a:off x="6526398" y="5226461"/>
            <a:ext cx="25282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BE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Ik </a:t>
            </a:r>
            <a:r>
              <a:rPr lang="fr-BE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heb</a:t>
            </a:r>
            <a:r>
              <a:rPr lang="fr-BE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15 appels.</a:t>
            </a:r>
            <a:endParaRPr lang="en-BE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B6260C6-9BC6-468C-9BA9-E4F27BD84947}"/>
              </a:ext>
            </a:extLst>
          </p:cNvPr>
          <p:cNvSpPr/>
          <p:nvPr/>
        </p:nvSpPr>
        <p:spPr>
          <a:xfrm>
            <a:off x="4995081" y="1817100"/>
            <a:ext cx="405957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fr-BE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totziens</a:t>
            </a:r>
            <a:endParaRPr lang="fr-BE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r"/>
            <a:r>
              <a:rPr lang="fr-BE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hallohallohallo</a:t>
            </a:r>
            <a:endParaRPr lang="fr-BE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r"/>
            <a:r>
              <a:rPr lang="fr-BE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tot</a:t>
            </a:r>
            <a:r>
              <a:rPr lang="fr-BE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BE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zienstot</a:t>
            </a:r>
            <a:r>
              <a:rPr lang="fr-BE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BE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zienstot</a:t>
            </a:r>
            <a:r>
              <a:rPr lang="fr-BE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BE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ziens</a:t>
            </a:r>
            <a:endParaRPr lang="fr-BE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98052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C7A34-00DF-4B48-B278-BF1B633A7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Variabelen</a:t>
            </a:r>
            <a:r>
              <a:rPr lang="fr-BE" dirty="0"/>
              <a:t> </a:t>
            </a:r>
            <a:r>
              <a:rPr lang="fr-BE" sz="2800" i="1" dirty="0"/>
              <a:t>(</a:t>
            </a:r>
            <a:r>
              <a:rPr lang="fr-BE" sz="2800" i="1" dirty="0" err="1"/>
              <a:t>hoofdstuk</a:t>
            </a:r>
            <a:r>
              <a:rPr lang="fr-BE" sz="2800" i="1" dirty="0"/>
              <a:t> 4)</a:t>
            </a:r>
            <a:endParaRPr lang="en-BE" i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5AF4CD-78A5-4748-A927-CE81FF50DE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1151"/>
            <a:ext cx="9144000" cy="242220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33EEA05-8D55-427A-AC32-AF16625286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1" y="3593354"/>
            <a:ext cx="9144000" cy="273362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A3FF677-A267-4095-B101-71360034CBDF}"/>
              </a:ext>
            </a:extLst>
          </p:cNvPr>
          <p:cNvSpPr/>
          <p:nvPr/>
        </p:nvSpPr>
        <p:spPr>
          <a:xfrm>
            <a:off x="5186149" y="1511181"/>
            <a:ext cx="3889612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fr-BE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  <a:p>
            <a:pPr algn="r"/>
            <a:endParaRPr lang="fr-BE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r"/>
            <a:r>
              <a:rPr lang="fr-BE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76</a:t>
            </a:r>
          </a:p>
          <a:p>
            <a:pPr algn="r"/>
            <a:endParaRPr lang="fr-BE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r"/>
            <a:r>
              <a:rPr lang="fr-BE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 nu </a:t>
            </a:r>
            <a:r>
              <a:rPr lang="fr-BE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iets</a:t>
            </a:r>
            <a:r>
              <a:rPr lang="fr-BE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heel anders…</a:t>
            </a:r>
          </a:p>
          <a:p>
            <a:pPr algn="r"/>
            <a:endParaRPr lang="fr-BE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r"/>
            <a:r>
              <a:rPr lang="fr-BE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-24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4538015-9224-4215-AC57-587BD41FDB31}"/>
              </a:ext>
            </a:extLst>
          </p:cNvPr>
          <p:cNvSpPr/>
          <p:nvPr/>
        </p:nvSpPr>
        <p:spPr>
          <a:xfrm>
            <a:off x="6933064" y="4225340"/>
            <a:ext cx="2412119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BE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 = 2 en y = 3</a:t>
            </a:r>
          </a:p>
          <a:p>
            <a:endParaRPr lang="fr-BE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fr-BE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fr-BE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fr-BE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fr-BE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BE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 = 3 en y = 2</a:t>
            </a:r>
          </a:p>
        </p:txBody>
      </p:sp>
    </p:spTree>
    <p:extLst>
      <p:ext uri="{BB962C8B-B14F-4D97-AF65-F5344CB8AC3E}">
        <p14:creationId xmlns:p14="http://schemas.microsoft.com/office/powerpoint/2010/main" val="7200079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C7A34-00DF-4B48-B278-BF1B633A7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Variabelen</a:t>
            </a:r>
            <a:r>
              <a:rPr lang="fr-BE" dirty="0"/>
              <a:t> </a:t>
            </a:r>
            <a:r>
              <a:rPr lang="fr-BE" sz="2800" i="1" dirty="0"/>
              <a:t>(</a:t>
            </a:r>
            <a:r>
              <a:rPr lang="fr-BE" sz="2800" i="1" dirty="0" err="1"/>
              <a:t>hoofdstuk</a:t>
            </a:r>
            <a:r>
              <a:rPr lang="fr-BE" sz="2800" i="1" dirty="0"/>
              <a:t> 4)</a:t>
            </a:r>
            <a:endParaRPr lang="en-BE" i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1A2CBD-64DF-4AE3-9579-7F184C9C0E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" y="1120683"/>
            <a:ext cx="9144000" cy="13199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2454802-3662-47EB-BC24-2E46CFB35D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40664"/>
            <a:ext cx="9144000" cy="77491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0FFC315-4902-495A-9692-7771CAEC16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779684"/>
            <a:ext cx="9144000" cy="16136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98B6A70-829D-40BE-8C94-6B43F9112D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31" y="3215579"/>
            <a:ext cx="9144000" cy="157935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14D05E1-2060-42FD-9AC7-E216A0221389}"/>
              </a:ext>
            </a:extLst>
          </p:cNvPr>
          <p:cNvSpPr/>
          <p:nvPr/>
        </p:nvSpPr>
        <p:spPr>
          <a:xfrm>
            <a:off x="8482441" y="1443127"/>
            <a:ext cx="32252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BE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  <a:p>
            <a:endParaRPr lang="fr-BE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BE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</p:txBody>
      </p:sp>
      <p:pic>
        <p:nvPicPr>
          <p:cNvPr id="1026" name="Picture 2" descr="Bliksem Gratis Pictogram van Small &amp; Flat Icons">
            <a:hlinkClick r:id="rId6"/>
            <a:extLst>
              <a:ext uri="{FF2B5EF4-FFF2-40B4-BE49-F238E27FC236}">
                <a16:creationId xmlns:a16="http://schemas.microsoft.com/office/drawing/2014/main" id="{7D3724E4-63E5-4BBC-89B0-C5DB95DADD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612" b="10040"/>
          <a:stretch/>
        </p:blipFill>
        <p:spPr bwMode="auto">
          <a:xfrm>
            <a:off x="8335723" y="2565745"/>
            <a:ext cx="492249" cy="524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A picture containing drawing&#10;&#10;Description automatically generated">
            <a:extLst>
              <a:ext uri="{FF2B5EF4-FFF2-40B4-BE49-F238E27FC236}">
                <a16:creationId xmlns:a16="http://schemas.microsoft.com/office/drawing/2014/main" id="{78AEE4BE-50CB-4278-8538-C043365C31D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9745" y="3496876"/>
            <a:ext cx="987235" cy="987235"/>
          </a:xfrm>
          <a:prstGeom prst="rect">
            <a:avLst/>
          </a:prstGeom>
        </p:spPr>
      </p:pic>
      <p:pic>
        <p:nvPicPr>
          <p:cNvPr id="14" name="Picture 13" descr="A picture containing drawing&#10;&#10;Description automatically generated">
            <a:extLst>
              <a:ext uri="{FF2B5EF4-FFF2-40B4-BE49-F238E27FC236}">
                <a16:creationId xmlns:a16="http://schemas.microsoft.com/office/drawing/2014/main" id="{DD9DD2DC-E12B-407B-8E2B-2DF14DCCFFC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3836" y="5054906"/>
            <a:ext cx="993310" cy="993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7861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ED9E3545-1E69-4D9A-96AE-DE5C8685D3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409" y="1412776"/>
            <a:ext cx="2697471" cy="3248205"/>
          </a:xfrm>
          <a:prstGeom prst="rect">
            <a:avLst/>
          </a:prstGeom>
        </p:spPr>
      </p:pic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4FFCC996-8517-4BB0-8CBA-DE30915099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56" y="1762219"/>
            <a:ext cx="2553056" cy="2857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914021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FDB5C-DA00-41F8-A7C3-C5FC30E37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Variabelen</a:t>
            </a:r>
            <a:r>
              <a:rPr lang="fr-BE" dirty="0"/>
              <a:t> </a:t>
            </a:r>
            <a:r>
              <a:rPr lang="fr-BE" sz="2800" i="1" dirty="0"/>
              <a:t>(</a:t>
            </a:r>
            <a:r>
              <a:rPr lang="fr-BE" sz="2800" i="1" dirty="0" err="1"/>
              <a:t>hoofdstuk</a:t>
            </a:r>
            <a:r>
              <a:rPr lang="fr-BE" sz="2800" i="1" dirty="0"/>
              <a:t> 4)</a:t>
            </a:r>
            <a:endParaRPr lang="en-B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E48864-6CCA-47F3-BDB4-7C0C2EE149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7344"/>
            <a:ext cx="9144000" cy="320331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F436F1D-02FC-4F81-812A-F741B45DD46E}"/>
              </a:ext>
            </a:extLst>
          </p:cNvPr>
          <p:cNvSpPr/>
          <p:nvPr/>
        </p:nvSpPr>
        <p:spPr>
          <a:xfrm>
            <a:off x="8281132" y="2807903"/>
            <a:ext cx="5982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BE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D3F96D1-711D-45C0-8DF5-0D7D14ABFA8D}"/>
              </a:ext>
            </a:extLst>
          </p:cNvPr>
          <p:cNvSpPr/>
          <p:nvPr/>
        </p:nvSpPr>
        <p:spPr>
          <a:xfrm>
            <a:off x="8276944" y="4543444"/>
            <a:ext cx="5982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BE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101</a:t>
            </a:r>
          </a:p>
        </p:txBody>
      </p:sp>
    </p:spTree>
    <p:extLst>
      <p:ext uri="{BB962C8B-B14F-4D97-AF65-F5344CB8AC3E}">
        <p14:creationId xmlns:p14="http://schemas.microsoft.com/office/powerpoint/2010/main" val="31754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C7A34-00DF-4B48-B278-BF1B633A7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Variabelen</a:t>
            </a:r>
            <a:r>
              <a:rPr lang="fr-BE" dirty="0"/>
              <a:t> </a:t>
            </a:r>
            <a:r>
              <a:rPr lang="fr-BE" sz="2800" i="1" dirty="0"/>
              <a:t>(</a:t>
            </a:r>
            <a:r>
              <a:rPr lang="fr-BE" sz="2800" i="1" dirty="0" err="1"/>
              <a:t>hoofdstuk</a:t>
            </a:r>
            <a:r>
              <a:rPr lang="fr-BE" sz="2800" i="1" dirty="0"/>
              <a:t> 4)</a:t>
            </a:r>
            <a:endParaRPr lang="en-BE" i="1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AAC7652-4F1B-445C-BE00-7096C6AF9D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BE" b="1" dirty="0" err="1"/>
              <a:t>Constanten</a:t>
            </a:r>
            <a:endParaRPr lang="fr-BE" b="1" dirty="0"/>
          </a:p>
          <a:p>
            <a:endParaRPr lang="fr-BE" dirty="0"/>
          </a:p>
          <a:p>
            <a:endParaRPr lang="fr-BE" dirty="0"/>
          </a:p>
          <a:p>
            <a:endParaRPr lang="fr-BE" dirty="0"/>
          </a:p>
          <a:p>
            <a:endParaRPr lang="fr-BE" dirty="0"/>
          </a:p>
          <a:p>
            <a:r>
              <a:rPr lang="fr-BE" b="1" dirty="0"/>
              <a:t>Soft </a:t>
            </a:r>
            <a:r>
              <a:rPr lang="fr-BE" b="1" dirty="0" err="1"/>
              <a:t>typing</a:t>
            </a:r>
            <a:r>
              <a:rPr lang="fr-BE" dirty="0"/>
              <a:t> : type van een </a:t>
            </a:r>
            <a:r>
              <a:rPr lang="fr-BE" dirty="0" err="1"/>
              <a:t>variabele</a:t>
            </a:r>
            <a:r>
              <a:rPr lang="fr-BE" dirty="0"/>
              <a:t> kan </a:t>
            </a:r>
            <a:r>
              <a:rPr lang="fr-BE" dirty="0" err="1"/>
              <a:t>veranderen</a:t>
            </a:r>
            <a:endParaRPr lang="en-BE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013E1C-2208-4A85-BC05-32EA3C069B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137"/>
            <a:ext cx="9144000" cy="18773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E3CEE60-76AC-479E-AE74-5390AD11DA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288801"/>
            <a:ext cx="9144000" cy="188907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06F02F6-F9BA-4B15-9E82-41CED100D0D5}"/>
              </a:ext>
            </a:extLst>
          </p:cNvPr>
          <p:cNvSpPr/>
          <p:nvPr/>
        </p:nvSpPr>
        <p:spPr>
          <a:xfrm>
            <a:off x="6954530" y="4627862"/>
            <a:ext cx="2114681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fr-BE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&lt;class ‘</a:t>
            </a:r>
            <a:r>
              <a:rPr lang="fr-BE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fr-BE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’&gt;</a:t>
            </a:r>
          </a:p>
          <a:p>
            <a:pPr algn="r"/>
            <a:endParaRPr lang="fr-BE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r"/>
            <a:r>
              <a:rPr lang="fr-BE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&lt;class ‘</a:t>
            </a:r>
            <a:r>
              <a:rPr lang="fr-BE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fr-BE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algn="r"/>
            <a:endParaRPr lang="fr-BE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r"/>
            <a:r>
              <a:rPr lang="fr-BE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&lt;class ‘</a:t>
            </a:r>
            <a:r>
              <a:rPr lang="fr-BE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fr-BE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’&gt;</a:t>
            </a:r>
          </a:p>
        </p:txBody>
      </p:sp>
    </p:spTree>
    <p:extLst>
      <p:ext uri="{BB962C8B-B14F-4D97-AF65-F5344CB8AC3E}">
        <p14:creationId xmlns:p14="http://schemas.microsoft.com/office/powerpoint/2010/main" val="30571875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C7A34-00DF-4B48-B278-BF1B633A7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Eenvoudige</a:t>
            </a:r>
            <a:r>
              <a:rPr lang="fr-BE" dirty="0"/>
              <a:t> </a:t>
            </a:r>
            <a:r>
              <a:rPr lang="fr-BE" dirty="0" err="1"/>
              <a:t>functies</a:t>
            </a:r>
            <a:r>
              <a:rPr lang="fr-BE" dirty="0"/>
              <a:t> </a:t>
            </a:r>
            <a:r>
              <a:rPr lang="fr-BE" sz="2800" i="1" dirty="0"/>
              <a:t>(</a:t>
            </a:r>
            <a:r>
              <a:rPr lang="fr-BE" sz="2800" i="1" dirty="0" err="1"/>
              <a:t>hoofdstuk</a:t>
            </a:r>
            <a:r>
              <a:rPr lang="fr-BE" sz="2800" i="1" dirty="0"/>
              <a:t> 5)</a:t>
            </a:r>
            <a:endParaRPr lang="en-BE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FE67E7-DEC9-4924-AA25-997ED681CA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BE" b="1" dirty="0"/>
              <a:t>Type casting</a:t>
            </a:r>
          </a:p>
          <a:p>
            <a:pPr lvl="1"/>
            <a:r>
              <a:rPr lang="fr-B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fr-BE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fr-BE" dirty="0"/>
              <a:t>: </a:t>
            </a:r>
            <a:r>
              <a:rPr lang="fr-BE" sz="2000" dirty="0" err="1"/>
              <a:t>heeft</a:t>
            </a:r>
            <a:r>
              <a:rPr lang="fr-BE" sz="2000" dirty="0"/>
              <a:t> </a:t>
            </a:r>
            <a:r>
              <a:rPr lang="fr-BE" sz="2000" dirty="0" err="1"/>
              <a:t>één</a:t>
            </a:r>
            <a:r>
              <a:rPr lang="fr-BE" sz="2000" dirty="0"/>
              <a:t> </a:t>
            </a:r>
            <a:r>
              <a:rPr lang="fr-BE" sz="2000" dirty="0" err="1"/>
              <a:t>parameter</a:t>
            </a:r>
            <a:r>
              <a:rPr lang="fr-BE" sz="2000" dirty="0"/>
              <a:t> en </a:t>
            </a:r>
            <a:r>
              <a:rPr lang="fr-BE" sz="2000" dirty="0" err="1"/>
              <a:t>geeft</a:t>
            </a:r>
            <a:r>
              <a:rPr lang="fr-BE" sz="2000" dirty="0"/>
              <a:t> een </a:t>
            </a:r>
            <a:r>
              <a:rPr lang="fr-BE" sz="2000" dirty="0" err="1"/>
              <a:t>decimaal</a:t>
            </a:r>
            <a:r>
              <a:rPr lang="fr-BE" sz="2000" dirty="0"/>
              <a:t> </a:t>
            </a:r>
            <a:r>
              <a:rPr lang="fr-BE" sz="2000" dirty="0" err="1"/>
              <a:t>getal</a:t>
            </a:r>
            <a:r>
              <a:rPr lang="fr-BE" sz="2000" dirty="0"/>
              <a:t> </a:t>
            </a:r>
            <a:r>
              <a:rPr lang="fr-BE" sz="2000" dirty="0" err="1"/>
              <a:t>terug</a:t>
            </a:r>
            <a:r>
              <a:rPr lang="fr-BE" sz="2000" dirty="0"/>
              <a:t>.</a:t>
            </a:r>
            <a:endParaRPr lang="fr-BE" dirty="0"/>
          </a:p>
          <a:p>
            <a:pPr lvl="1"/>
            <a:r>
              <a:rPr lang="fr-B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fr-BE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fr-BE" dirty="0"/>
              <a:t>: </a:t>
            </a:r>
            <a:r>
              <a:rPr lang="fr-BE" sz="2000" dirty="0" err="1"/>
              <a:t>heeft</a:t>
            </a:r>
            <a:r>
              <a:rPr lang="fr-BE" sz="2000" dirty="0"/>
              <a:t> </a:t>
            </a:r>
            <a:r>
              <a:rPr lang="fr-BE" sz="2000" dirty="0" err="1"/>
              <a:t>één</a:t>
            </a:r>
            <a:r>
              <a:rPr lang="fr-BE" sz="2000" dirty="0"/>
              <a:t> </a:t>
            </a:r>
            <a:r>
              <a:rPr lang="fr-BE" sz="2000" dirty="0" err="1"/>
              <a:t>parameter</a:t>
            </a:r>
            <a:r>
              <a:rPr lang="fr-BE" sz="2000" dirty="0"/>
              <a:t> en </a:t>
            </a:r>
            <a:r>
              <a:rPr lang="fr-BE" sz="2000" dirty="0" err="1"/>
              <a:t>geeft</a:t>
            </a:r>
            <a:r>
              <a:rPr lang="fr-BE" sz="2000" dirty="0"/>
              <a:t> een </a:t>
            </a:r>
            <a:r>
              <a:rPr lang="fr-BE" sz="2000" dirty="0" err="1"/>
              <a:t>geheel</a:t>
            </a:r>
            <a:r>
              <a:rPr lang="fr-BE" sz="2000" dirty="0"/>
              <a:t> </a:t>
            </a:r>
            <a:r>
              <a:rPr lang="fr-BE" sz="2000" dirty="0" err="1"/>
              <a:t>getal</a:t>
            </a:r>
            <a:r>
              <a:rPr lang="fr-BE" sz="2000" dirty="0"/>
              <a:t> </a:t>
            </a:r>
            <a:r>
              <a:rPr lang="fr-BE" sz="2000" dirty="0" err="1"/>
              <a:t>terug</a:t>
            </a:r>
            <a:r>
              <a:rPr lang="fr-BE" sz="2000" dirty="0"/>
              <a:t>.</a:t>
            </a:r>
            <a:endParaRPr lang="fr-BE" dirty="0"/>
          </a:p>
          <a:p>
            <a:pPr lvl="1"/>
            <a:r>
              <a:rPr lang="fr-B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fr-BE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fr-BE" dirty="0"/>
              <a:t>: </a:t>
            </a:r>
            <a:r>
              <a:rPr lang="fr-BE" sz="2000" dirty="0" err="1"/>
              <a:t>heeft</a:t>
            </a:r>
            <a:r>
              <a:rPr lang="fr-BE" sz="2000" dirty="0"/>
              <a:t> </a:t>
            </a:r>
            <a:r>
              <a:rPr lang="fr-BE" sz="2000" dirty="0" err="1"/>
              <a:t>één</a:t>
            </a:r>
            <a:r>
              <a:rPr lang="fr-BE" sz="2000" dirty="0"/>
              <a:t> </a:t>
            </a:r>
            <a:r>
              <a:rPr lang="fr-BE" sz="2000" dirty="0" err="1"/>
              <a:t>parameter</a:t>
            </a:r>
            <a:r>
              <a:rPr lang="fr-BE" sz="2000" dirty="0"/>
              <a:t> en </a:t>
            </a:r>
            <a:r>
              <a:rPr lang="fr-BE" sz="2000" dirty="0" err="1"/>
              <a:t>geeft</a:t>
            </a:r>
            <a:r>
              <a:rPr lang="fr-BE" sz="2000" dirty="0"/>
              <a:t> een </a:t>
            </a:r>
            <a:r>
              <a:rPr lang="fr-BE" sz="2000" dirty="0" err="1"/>
              <a:t>stuk</a:t>
            </a:r>
            <a:r>
              <a:rPr lang="fr-BE" sz="2000" dirty="0"/>
              <a:t> </a:t>
            </a:r>
            <a:r>
              <a:rPr lang="fr-BE" sz="2000" dirty="0" err="1"/>
              <a:t>tekst</a:t>
            </a:r>
            <a:r>
              <a:rPr lang="fr-BE" sz="2000" dirty="0"/>
              <a:t> </a:t>
            </a:r>
            <a:r>
              <a:rPr lang="fr-BE" sz="2000" dirty="0" err="1"/>
              <a:t>terug</a:t>
            </a:r>
            <a:r>
              <a:rPr lang="fr-BE" sz="2000" dirty="0"/>
              <a:t>.</a:t>
            </a:r>
          </a:p>
          <a:p>
            <a:r>
              <a:rPr lang="fr-BE" b="1" dirty="0" err="1"/>
              <a:t>Berekeningen</a:t>
            </a:r>
            <a:endParaRPr lang="en-BE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0454FC-0D61-426F-A47F-5342215403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12536"/>
            <a:ext cx="9144000" cy="267809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B82BACB-6D16-4574-A767-ED98133A46D2}"/>
              </a:ext>
            </a:extLst>
          </p:cNvPr>
          <p:cNvSpPr/>
          <p:nvPr/>
        </p:nvSpPr>
        <p:spPr>
          <a:xfrm>
            <a:off x="8349909" y="5186342"/>
            <a:ext cx="598241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BE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  <a:p>
            <a:pPr algn="ctr"/>
            <a:r>
              <a:rPr lang="fr-BE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  <a:p>
            <a:pPr algn="ctr"/>
            <a:r>
              <a:rPr lang="fr-BE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-2</a:t>
            </a:r>
          </a:p>
          <a:p>
            <a:pPr algn="ctr"/>
            <a:r>
              <a:rPr lang="fr-BE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-8</a:t>
            </a:r>
          </a:p>
          <a:p>
            <a:pPr algn="ctr"/>
            <a:r>
              <a:rPr lang="fr-BE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1.3</a:t>
            </a:r>
          </a:p>
        </p:txBody>
      </p:sp>
    </p:spTree>
    <p:extLst>
      <p:ext uri="{BB962C8B-B14F-4D97-AF65-F5344CB8AC3E}">
        <p14:creationId xmlns:p14="http://schemas.microsoft.com/office/powerpoint/2010/main" val="37195995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107504" y="759187"/>
            <a:ext cx="8820472" cy="2862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BE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On 4 </a:t>
            </a:r>
            <a:r>
              <a:rPr kumimoji="0" lang="nl-BE" sz="18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June</a:t>
            </a:r>
            <a:r>
              <a:rPr kumimoji="0" lang="nl-BE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1996, the </a:t>
            </a:r>
            <a:r>
              <a:rPr kumimoji="0" lang="nl-BE" sz="18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maiden</a:t>
            </a:r>
            <a:r>
              <a:rPr kumimoji="0" lang="nl-BE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flight of the </a:t>
            </a:r>
            <a:r>
              <a:rPr kumimoji="0" lang="nl-BE" sz="1800" b="1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Ariane</a:t>
            </a:r>
            <a:r>
              <a:rPr kumimoji="0" lang="nl-BE" sz="1800" b="1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5 </a:t>
            </a:r>
            <a:r>
              <a:rPr kumimoji="0" lang="nl-BE" sz="1800" b="1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launcher</a:t>
            </a:r>
            <a:r>
              <a:rPr kumimoji="0" lang="nl-BE" sz="1800" b="1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nl-BE" sz="18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ended</a:t>
            </a:r>
            <a:r>
              <a:rPr kumimoji="0" lang="nl-BE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in a failure. </a:t>
            </a:r>
            <a:r>
              <a:rPr kumimoji="0" lang="nl-BE" sz="18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Only</a:t>
            </a:r>
            <a:r>
              <a:rPr kumimoji="0" lang="nl-BE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nl-BE" sz="18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about</a:t>
            </a:r>
            <a:r>
              <a:rPr kumimoji="0" lang="nl-BE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40 </a:t>
            </a:r>
            <a:r>
              <a:rPr kumimoji="0" lang="nl-BE" sz="18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seconds</a:t>
            </a:r>
            <a:r>
              <a:rPr kumimoji="0" lang="nl-BE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nl-BE" sz="18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after</a:t>
            </a:r>
            <a:r>
              <a:rPr kumimoji="0" lang="nl-BE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nl-BE" sz="18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initiation</a:t>
            </a:r>
            <a:r>
              <a:rPr kumimoji="0" lang="nl-BE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of the flight </a:t>
            </a:r>
            <a:r>
              <a:rPr kumimoji="0" lang="nl-BE" sz="18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sequence</a:t>
            </a:r>
            <a:r>
              <a:rPr kumimoji="0" lang="nl-BE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at </a:t>
            </a:r>
            <a:r>
              <a:rPr kumimoji="0" lang="nl-BE" sz="18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an</a:t>
            </a:r>
            <a:r>
              <a:rPr kumimoji="0" lang="nl-BE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nl-BE" sz="18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altitude</a:t>
            </a:r>
            <a:r>
              <a:rPr kumimoji="0" lang="nl-BE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of </a:t>
            </a:r>
            <a:r>
              <a:rPr kumimoji="0" lang="nl-BE" sz="18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about</a:t>
            </a:r>
            <a:r>
              <a:rPr kumimoji="0" lang="nl-BE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3700 m, the </a:t>
            </a:r>
            <a:r>
              <a:rPr kumimoji="0" lang="nl-BE" sz="18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launcher</a:t>
            </a:r>
            <a:r>
              <a:rPr kumimoji="0" lang="nl-BE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nl-BE" sz="18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veered</a:t>
            </a:r>
            <a:r>
              <a:rPr kumimoji="0" lang="nl-BE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off </a:t>
            </a:r>
            <a:r>
              <a:rPr kumimoji="0" lang="nl-BE" sz="18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its</a:t>
            </a:r>
            <a:r>
              <a:rPr kumimoji="0" lang="nl-BE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flight </a:t>
            </a:r>
            <a:r>
              <a:rPr kumimoji="0" lang="nl-BE" sz="18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path</a:t>
            </a:r>
            <a:r>
              <a:rPr kumimoji="0" lang="nl-BE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nl-BE" sz="18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broke</a:t>
            </a:r>
            <a:r>
              <a:rPr kumimoji="0" lang="nl-BE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up </a:t>
            </a:r>
            <a:r>
              <a:rPr kumimoji="0" lang="nl-BE" sz="18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and</a:t>
            </a:r>
            <a:r>
              <a:rPr kumimoji="0" lang="nl-BE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nl-BE" sz="18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exploded</a:t>
            </a:r>
            <a:r>
              <a:rPr kumimoji="0" lang="nl-BE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 The failure of the </a:t>
            </a:r>
            <a:r>
              <a:rPr kumimoji="0" lang="nl-BE" sz="18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Ariane</a:t>
            </a:r>
            <a:r>
              <a:rPr kumimoji="0" lang="nl-BE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501 was </a:t>
            </a:r>
            <a:r>
              <a:rPr kumimoji="0" lang="nl-BE" sz="18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caused</a:t>
            </a:r>
            <a:r>
              <a:rPr kumimoji="0" lang="nl-BE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nl-BE" sz="18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by</a:t>
            </a:r>
            <a:r>
              <a:rPr kumimoji="0" lang="nl-BE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the complete </a:t>
            </a:r>
            <a:r>
              <a:rPr kumimoji="0" lang="nl-BE" sz="18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loss</a:t>
            </a:r>
            <a:r>
              <a:rPr kumimoji="0" lang="nl-BE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of </a:t>
            </a:r>
            <a:r>
              <a:rPr kumimoji="0" lang="nl-BE" sz="18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guidance</a:t>
            </a:r>
            <a:r>
              <a:rPr kumimoji="0" lang="nl-BE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nl-BE" sz="18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and</a:t>
            </a:r>
            <a:r>
              <a:rPr kumimoji="0" lang="nl-BE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nl-BE" sz="18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altitude</a:t>
            </a:r>
            <a:r>
              <a:rPr kumimoji="0" lang="nl-BE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information 37 </a:t>
            </a:r>
            <a:r>
              <a:rPr kumimoji="0" lang="nl-BE" sz="18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seconds</a:t>
            </a:r>
            <a:r>
              <a:rPr kumimoji="0" lang="nl-BE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nl-BE" sz="18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after</a:t>
            </a:r>
            <a:r>
              <a:rPr kumimoji="0" lang="nl-BE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start of the </a:t>
            </a:r>
            <a:r>
              <a:rPr kumimoji="0" lang="nl-BE" sz="18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main</a:t>
            </a:r>
            <a:r>
              <a:rPr kumimoji="0" lang="nl-BE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engine </a:t>
            </a:r>
            <a:r>
              <a:rPr kumimoji="0" lang="nl-BE" sz="18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ignition</a:t>
            </a:r>
            <a:r>
              <a:rPr kumimoji="0" lang="nl-BE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nl-BE" sz="18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sequence</a:t>
            </a:r>
            <a:r>
              <a:rPr kumimoji="0" lang="nl-BE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(30 </a:t>
            </a:r>
            <a:r>
              <a:rPr kumimoji="0" lang="nl-BE" sz="18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seconds</a:t>
            </a:r>
            <a:r>
              <a:rPr kumimoji="0" lang="nl-BE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nl-BE" sz="18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after</a:t>
            </a:r>
            <a:r>
              <a:rPr kumimoji="0" lang="nl-BE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lift-off). </a:t>
            </a:r>
            <a:r>
              <a:rPr kumimoji="0" lang="nl-BE" sz="18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This</a:t>
            </a:r>
            <a:r>
              <a:rPr kumimoji="0" lang="nl-BE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nl-BE" sz="18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loss</a:t>
            </a:r>
            <a:r>
              <a:rPr kumimoji="0" lang="nl-BE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of information was </a:t>
            </a:r>
            <a:r>
              <a:rPr kumimoji="0" lang="nl-BE" sz="18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due</a:t>
            </a:r>
            <a:r>
              <a:rPr kumimoji="0" lang="nl-BE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nl-BE" sz="18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to</a:t>
            </a:r>
            <a:r>
              <a:rPr kumimoji="0" lang="nl-BE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nl-BE" sz="18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specification</a:t>
            </a:r>
            <a:r>
              <a:rPr kumimoji="0" lang="nl-BE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nl-BE" sz="18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and</a:t>
            </a:r>
            <a:r>
              <a:rPr kumimoji="0" lang="nl-BE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design </a:t>
            </a:r>
            <a:r>
              <a:rPr kumimoji="0" lang="nl-BE" sz="18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errors</a:t>
            </a:r>
            <a:r>
              <a:rPr kumimoji="0" lang="nl-BE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in the software of the </a:t>
            </a:r>
            <a:r>
              <a:rPr kumimoji="0" lang="nl-BE" sz="18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inertial</a:t>
            </a:r>
            <a:r>
              <a:rPr kumimoji="0" lang="nl-BE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nl-BE" sz="18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reference</a:t>
            </a:r>
            <a:r>
              <a:rPr kumimoji="0" lang="nl-BE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system. The </a:t>
            </a:r>
            <a:r>
              <a:rPr kumimoji="0" lang="nl-BE" sz="18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internal</a:t>
            </a:r>
            <a:r>
              <a:rPr kumimoji="0" lang="nl-BE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SRI* software </a:t>
            </a:r>
            <a:r>
              <a:rPr kumimoji="0" lang="nl-BE" sz="18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exception</a:t>
            </a:r>
            <a:r>
              <a:rPr kumimoji="0" lang="nl-BE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was </a:t>
            </a:r>
            <a:r>
              <a:rPr kumimoji="0" lang="nl-BE" sz="1800" b="1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caused</a:t>
            </a:r>
            <a:r>
              <a:rPr kumimoji="0" lang="nl-BE" sz="1800" b="1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nl-BE" sz="1800" b="1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during</a:t>
            </a:r>
            <a:r>
              <a:rPr kumimoji="0" lang="nl-BE" sz="1800" b="1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nl-BE" sz="1800" b="1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execution</a:t>
            </a:r>
            <a:r>
              <a:rPr kumimoji="0" lang="nl-BE" sz="1800" b="1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of a data </a:t>
            </a:r>
            <a:r>
              <a:rPr kumimoji="0" lang="nl-BE" sz="1800" b="1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conversion</a:t>
            </a:r>
            <a:r>
              <a:rPr kumimoji="0" lang="nl-BE" sz="1800" b="1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nl-BE" sz="1800" b="1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from</a:t>
            </a:r>
            <a:r>
              <a:rPr kumimoji="0" lang="nl-BE" sz="1800" b="1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64-bit </a:t>
            </a:r>
            <a:r>
              <a:rPr kumimoji="0" lang="nl-BE" sz="1800" b="1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floating</a:t>
            </a:r>
            <a:r>
              <a:rPr kumimoji="0" lang="nl-BE" sz="1800" b="1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point </a:t>
            </a:r>
            <a:r>
              <a:rPr kumimoji="0" lang="nl-BE" sz="1800" b="1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to</a:t>
            </a:r>
            <a:r>
              <a:rPr kumimoji="0" lang="nl-BE" sz="1800" b="1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16-bit </a:t>
            </a:r>
            <a:r>
              <a:rPr kumimoji="0" lang="nl-BE" sz="1800" b="1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signed</a:t>
            </a:r>
            <a:r>
              <a:rPr kumimoji="0" lang="nl-BE" sz="1800" b="1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integer </a:t>
            </a:r>
            <a:r>
              <a:rPr kumimoji="0" lang="nl-BE" sz="1800" b="1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value</a:t>
            </a:r>
            <a:r>
              <a:rPr kumimoji="0" lang="nl-BE" sz="1800" b="1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 </a:t>
            </a:r>
            <a:r>
              <a:rPr kumimoji="0" lang="nl-BE" sz="1800" b="1" i="1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</a:t>
            </a:r>
            <a:r>
              <a:rPr kumimoji="0" lang="nl-BE" sz="1800" b="1" i="1" u="sng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floating</a:t>
            </a:r>
            <a:r>
              <a:rPr kumimoji="0" lang="nl-BE" sz="1800" b="1" i="1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point </a:t>
            </a:r>
            <a:r>
              <a:rPr kumimoji="0" lang="nl-BE" sz="1800" b="1" i="1" u="sng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number</a:t>
            </a:r>
            <a:r>
              <a:rPr kumimoji="0" lang="nl-BE" sz="1800" b="1" i="1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nl-BE" sz="1800" b="1" i="1" u="sng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which</a:t>
            </a:r>
            <a:r>
              <a:rPr kumimoji="0" lang="nl-BE" sz="1800" b="1" i="1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was </a:t>
            </a:r>
            <a:r>
              <a:rPr kumimoji="0" lang="nl-BE" sz="1800" b="1" i="1" u="sng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converted</a:t>
            </a:r>
            <a:r>
              <a:rPr kumimoji="0" lang="nl-BE" sz="1800" b="1" i="1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had a </a:t>
            </a:r>
            <a:r>
              <a:rPr kumimoji="0" lang="nl-BE" sz="1800" b="1" i="1" u="sng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value</a:t>
            </a:r>
            <a:r>
              <a:rPr kumimoji="0" lang="nl-BE" sz="1800" b="1" i="1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nl-BE" sz="1800" b="1" i="1" u="sng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greater</a:t>
            </a:r>
            <a:r>
              <a:rPr kumimoji="0" lang="nl-BE" sz="1800" b="1" i="1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nl-BE" sz="1800" b="1" i="1" u="sng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than</a:t>
            </a:r>
            <a:r>
              <a:rPr kumimoji="0" lang="nl-BE" sz="1800" b="1" i="1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nl-BE" sz="1800" b="1" i="1" u="sng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what</a:t>
            </a:r>
            <a:r>
              <a:rPr kumimoji="0" lang="nl-BE" sz="1800" b="1" i="1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nl-BE" sz="1800" b="1" i="1" u="sng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could</a:t>
            </a:r>
            <a:r>
              <a:rPr kumimoji="0" lang="nl-BE" sz="1800" b="1" i="1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nl-BE" sz="1800" b="1" i="1" u="sng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be</a:t>
            </a:r>
            <a:r>
              <a:rPr kumimoji="0" lang="nl-BE" sz="1800" b="1" i="1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nl-BE" sz="1800" b="1" i="1" u="sng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represented</a:t>
            </a:r>
            <a:r>
              <a:rPr kumimoji="0" lang="nl-BE" sz="1800" b="1" i="1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nl-BE" sz="1800" b="1" i="1" u="sng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by</a:t>
            </a:r>
            <a:r>
              <a:rPr kumimoji="0" lang="nl-BE" sz="1800" b="1" i="1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 16-bit </a:t>
            </a:r>
            <a:r>
              <a:rPr kumimoji="0" lang="nl-BE" sz="1800" b="1" i="1" u="sng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signed</a:t>
            </a:r>
            <a:r>
              <a:rPr kumimoji="0" lang="nl-BE" sz="1800" b="1" i="1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integer</a:t>
            </a:r>
            <a:r>
              <a:rPr kumimoji="0" lang="nl-BE" sz="1800" b="1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 </a:t>
            </a:r>
            <a:endParaRPr kumimoji="0" lang="nl-BE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28" name="Picture 4" descr="https://encrypted-tbn1.gstatic.com/images?q=tbn:ANd9GcThH6mBuR3OUrZyvgT7fjp1ozSZ-EdbnAw930tJckFqYaAs_gTl-lgzxTQ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888" y="4207511"/>
            <a:ext cx="1669761" cy="1669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35147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Slechte type </a:t>
            </a:r>
            <a:r>
              <a:rPr lang="nl-BE" dirty="0" err="1"/>
              <a:t>conversion</a:t>
            </a:r>
            <a:r>
              <a:rPr lang="nl-BE" dirty="0"/>
              <a:t> </a:t>
            </a:r>
            <a:r>
              <a:rPr lang="nl-BE" sz="3200" i="1" dirty="0"/>
              <a:t>(</a:t>
            </a:r>
            <a:r>
              <a:rPr lang="nl-BE" sz="3200" i="1" u="sng" dirty="0"/>
              <a:t>anno 1996</a:t>
            </a:r>
            <a:r>
              <a:rPr lang="nl-BE" sz="3200" i="1" dirty="0"/>
              <a:t>)</a:t>
            </a:r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112" y="1340768"/>
            <a:ext cx="3048888" cy="4608512"/>
          </a:xfrm>
          <a:prstGeom prst="rect">
            <a:avLst/>
          </a:prstGeom>
        </p:spPr>
      </p:pic>
      <p:pic>
        <p:nvPicPr>
          <p:cNvPr id="3074" name="Picture 2" descr="http://www.spaceflightnow.com/ariane/v188/images/ariane5launch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40768"/>
            <a:ext cx="5137780" cy="4608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78339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C7A34-00DF-4B48-B278-BF1B633A7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Eenvoudige</a:t>
            </a:r>
            <a:r>
              <a:rPr lang="fr-BE" dirty="0"/>
              <a:t> </a:t>
            </a:r>
            <a:r>
              <a:rPr lang="fr-BE" dirty="0" err="1"/>
              <a:t>functies</a:t>
            </a:r>
            <a:r>
              <a:rPr lang="fr-BE" dirty="0"/>
              <a:t> </a:t>
            </a:r>
            <a:r>
              <a:rPr lang="fr-BE" sz="2800" i="1" dirty="0"/>
              <a:t>(</a:t>
            </a:r>
            <a:r>
              <a:rPr lang="fr-BE" sz="2800" i="1" dirty="0" err="1"/>
              <a:t>hoofdstuk</a:t>
            </a:r>
            <a:r>
              <a:rPr lang="fr-BE" sz="2800" i="1" dirty="0"/>
              <a:t> 5)</a:t>
            </a:r>
            <a:endParaRPr lang="en-BE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FE67E7-DEC9-4924-AA25-997ED681CA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BE" b="1" dirty="0"/>
              <a:t>De </a:t>
            </a:r>
            <a:r>
              <a:rPr lang="fr-BE" b="1" dirty="0" err="1"/>
              <a:t>functie</a:t>
            </a:r>
            <a:r>
              <a:rPr lang="fr-BE" b="1" dirty="0"/>
              <a:t> </a:t>
            </a:r>
            <a:r>
              <a:rPr lang="fr-B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fr-BE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fr-BE" dirty="0"/>
          </a:p>
          <a:p>
            <a:pPr lvl="1"/>
            <a:endParaRPr lang="fr-BE" sz="2000" dirty="0"/>
          </a:p>
          <a:p>
            <a:pPr lvl="1"/>
            <a:endParaRPr lang="fr-BE" sz="2000" dirty="0"/>
          </a:p>
          <a:p>
            <a:pPr lvl="1"/>
            <a:endParaRPr lang="fr-BE" sz="2000" dirty="0"/>
          </a:p>
          <a:p>
            <a:r>
              <a:rPr lang="fr-BE" b="1" dirty="0"/>
              <a:t>De </a:t>
            </a:r>
            <a:r>
              <a:rPr lang="fr-BE" b="1" dirty="0" err="1"/>
              <a:t>functie</a:t>
            </a:r>
            <a:r>
              <a:rPr lang="fr-BE" b="1" dirty="0"/>
              <a:t> </a:t>
            </a:r>
            <a:r>
              <a:rPr lang="fr-BE" b="1" dirty="0">
                <a:latin typeface="Courier New" panose="02070309020205020404" pitchFamily="49" charset="0"/>
                <a:cs typeface="Courier New" panose="02070309020205020404" pitchFamily="49" charset="0"/>
              </a:rPr>
              <a:t>input()</a:t>
            </a:r>
            <a:endParaRPr lang="fr-B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86BE25-BB14-45B8-977C-E420B0AD29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54629"/>
            <a:ext cx="9144000" cy="106274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D10A496-F5F9-4339-AA46-13EB055DE6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575286"/>
            <a:ext cx="9144000" cy="7521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339F2D5-B582-45A9-ACEC-5E7488ABC8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342137"/>
            <a:ext cx="9144000" cy="7742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1F62A0E-FDCB-4155-94AF-BA41D541C9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099338"/>
            <a:ext cx="9144000" cy="105761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82A1191-59B0-4F10-B612-731D43BC8DAD}"/>
              </a:ext>
            </a:extLst>
          </p:cNvPr>
          <p:cNvSpPr/>
          <p:nvPr/>
        </p:nvSpPr>
        <p:spPr>
          <a:xfrm>
            <a:off x="8647206" y="1810462"/>
            <a:ext cx="32252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BE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  <a:p>
            <a:r>
              <a:rPr lang="fr-BE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  <a:p>
            <a:r>
              <a:rPr lang="fr-BE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pic>
        <p:nvPicPr>
          <p:cNvPr id="10" name="Picture 2" descr="Bliksem Gratis Pictogram van Small &amp; Flat Icons">
            <a:hlinkClick r:id="rId6"/>
            <a:extLst>
              <a:ext uri="{FF2B5EF4-FFF2-40B4-BE49-F238E27FC236}">
                <a16:creationId xmlns:a16="http://schemas.microsoft.com/office/drawing/2014/main" id="{91CEB7D9-8EEC-4883-876F-9098CD2F29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612" b="10040"/>
          <a:stretch/>
        </p:blipFill>
        <p:spPr bwMode="auto">
          <a:xfrm>
            <a:off x="8516751" y="4442823"/>
            <a:ext cx="492249" cy="524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60677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C7A34-00DF-4B48-B278-BF1B633A7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Eenvoudige</a:t>
            </a:r>
            <a:r>
              <a:rPr lang="fr-BE" dirty="0"/>
              <a:t> </a:t>
            </a:r>
            <a:r>
              <a:rPr lang="fr-BE" dirty="0" err="1"/>
              <a:t>functies</a:t>
            </a:r>
            <a:r>
              <a:rPr lang="fr-BE" dirty="0"/>
              <a:t> </a:t>
            </a:r>
            <a:r>
              <a:rPr lang="fr-BE" sz="2800" i="1" dirty="0"/>
              <a:t>(</a:t>
            </a:r>
            <a:r>
              <a:rPr lang="fr-BE" sz="2800" i="1" dirty="0" err="1"/>
              <a:t>hoofdstuk</a:t>
            </a:r>
            <a:r>
              <a:rPr lang="fr-BE" sz="2800" i="1" dirty="0"/>
              <a:t> 5)</a:t>
            </a:r>
            <a:endParaRPr lang="en-BE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FE67E7-DEC9-4924-AA25-997ED681CA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BE" b="1" dirty="0"/>
              <a:t>De module </a:t>
            </a:r>
            <a:r>
              <a:rPr lang="fr-BE" b="1" dirty="0">
                <a:latin typeface="Courier New" panose="02070309020205020404" pitchFamily="49" charset="0"/>
                <a:cs typeface="Courier New" panose="02070309020205020404" pitchFamily="49" charset="0"/>
              </a:rPr>
              <a:t>math</a:t>
            </a:r>
          </a:p>
          <a:p>
            <a:endParaRPr lang="fr-BE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A620A60-B00F-4812-99B5-6859A024E3BF}"/>
              </a:ext>
            </a:extLst>
          </p:cNvPr>
          <p:cNvGrpSpPr/>
          <p:nvPr/>
        </p:nvGrpSpPr>
        <p:grpSpPr>
          <a:xfrm>
            <a:off x="-131" y="4041120"/>
            <a:ext cx="9144000" cy="1828650"/>
            <a:chOff x="-131" y="1727280"/>
            <a:chExt cx="9144000" cy="182865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F9189298-98ED-488A-BEA1-EBA0A025E1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131" y="1727280"/>
              <a:ext cx="9144000" cy="997124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CC6D7C5-A7DE-4C5B-93A4-2A0AD94A44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31" y="2647439"/>
              <a:ext cx="9144000" cy="908491"/>
            </a:xfrm>
            <a:prstGeom prst="rect">
              <a:avLst/>
            </a:prstGeom>
          </p:spPr>
        </p:pic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DF69D7A8-0CB3-4F00-8E2D-096352E1D1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1" y="1774564"/>
            <a:ext cx="9144000" cy="102253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1D4B837-58F7-4617-96FC-0FF4B54553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915665"/>
            <a:ext cx="9144000" cy="1026669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A20711DC-275B-4FB1-8E21-35F209A32D3B}"/>
              </a:ext>
            </a:extLst>
          </p:cNvPr>
          <p:cNvSpPr/>
          <p:nvPr/>
        </p:nvSpPr>
        <p:spPr>
          <a:xfrm>
            <a:off x="8476845" y="2427352"/>
            <a:ext cx="5982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BE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2.0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073A0FB-CAF3-442B-8A49-425A437508DA}"/>
              </a:ext>
            </a:extLst>
          </p:cNvPr>
          <p:cNvSpPr/>
          <p:nvPr/>
        </p:nvSpPr>
        <p:spPr>
          <a:xfrm>
            <a:off x="8476845" y="3561352"/>
            <a:ext cx="5982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BE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2.0</a:t>
            </a:r>
          </a:p>
        </p:txBody>
      </p:sp>
    </p:spTree>
    <p:extLst>
      <p:ext uri="{BB962C8B-B14F-4D97-AF65-F5344CB8AC3E}">
        <p14:creationId xmlns:p14="http://schemas.microsoft.com/office/powerpoint/2010/main" val="24199130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C7A34-00DF-4B48-B278-BF1B633A7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Eenvoudige</a:t>
            </a:r>
            <a:r>
              <a:rPr lang="fr-BE" dirty="0"/>
              <a:t> </a:t>
            </a:r>
            <a:r>
              <a:rPr lang="fr-BE" dirty="0" err="1"/>
              <a:t>functies</a:t>
            </a:r>
            <a:r>
              <a:rPr lang="fr-BE" dirty="0"/>
              <a:t> </a:t>
            </a:r>
            <a:r>
              <a:rPr lang="fr-BE" sz="2800" i="1" dirty="0"/>
              <a:t>(</a:t>
            </a:r>
            <a:r>
              <a:rPr lang="fr-BE" sz="2800" i="1" dirty="0" err="1"/>
              <a:t>hoofdstuk</a:t>
            </a:r>
            <a:r>
              <a:rPr lang="fr-BE" sz="2800" i="1" dirty="0"/>
              <a:t> 5)</a:t>
            </a:r>
            <a:endParaRPr lang="en-BE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FE67E7-DEC9-4924-AA25-997ED681CA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BE" b="1" dirty="0"/>
              <a:t>De module </a:t>
            </a:r>
            <a:r>
              <a:rPr lang="fr-B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random</a:t>
            </a:r>
            <a:endParaRPr lang="fr-BE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fr-B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random</a:t>
            </a:r>
            <a:r>
              <a:rPr lang="fr-BE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fr-BE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fr-BE" dirty="0" err="1">
                <a:latin typeface="Arial" panose="020B0604020202020204" pitchFamily="34" charset="0"/>
                <a:cs typeface="Arial" panose="020B0604020202020204" pitchFamily="34" charset="0"/>
              </a:rPr>
              <a:t>genereert</a:t>
            </a:r>
            <a:r>
              <a:rPr lang="fr-B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BE" dirty="0" err="1">
                <a:latin typeface="Arial" panose="020B0604020202020204" pitchFamily="34" charset="0"/>
                <a:cs typeface="Arial" panose="020B0604020202020204" pitchFamily="34" charset="0"/>
              </a:rPr>
              <a:t>toevalsgetal</a:t>
            </a:r>
            <a:r>
              <a:rPr lang="fr-B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BE" dirty="0" err="1">
                <a:latin typeface="Arial" panose="020B0604020202020204" pitchFamily="34" charset="0"/>
                <a:cs typeface="Arial" panose="020B0604020202020204" pitchFamily="34" charset="0"/>
              </a:rPr>
              <a:t>binnen</a:t>
            </a:r>
            <a:r>
              <a:rPr lang="fr-B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BE" dirty="0" err="1">
                <a:latin typeface="Arial" panose="020B0604020202020204" pitchFamily="34" charset="0"/>
                <a:cs typeface="Arial" panose="020B0604020202020204" pitchFamily="34" charset="0"/>
              </a:rPr>
              <a:t>bereik</a:t>
            </a:r>
            <a:r>
              <a:rPr lang="fr-BE" dirty="0">
                <a:latin typeface="Arial" panose="020B0604020202020204" pitchFamily="34" charset="0"/>
                <a:cs typeface="Arial" panose="020B0604020202020204" pitchFamily="34" charset="0"/>
              </a:rPr>
              <a:t> [0,1)</a:t>
            </a:r>
            <a:endParaRPr lang="fr-BE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fr-B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randint</a:t>
            </a:r>
            <a:r>
              <a:rPr lang="fr-BE" b="1" dirty="0">
                <a:latin typeface="Courier New" panose="02070309020205020404" pitchFamily="49" charset="0"/>
                <a:cs typeface="Courier New" panose="02070309020205020404" pitchFamily="49" charset="0"/>
              </a:rPr>
              <a:t>(2,5)</a:t>
            </a:r>
            <a:r>
              <a:rPr lang="fr-BE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fr-BE" dirty="0" err="1">
                <a:latin typeface="Arial" panose="020B0604020202020204" pitchFamily="34" charset="0"/>
                <a:cs typeface="Arial" panose="020B0604020202020204" pitchFamily="34" charset="0"/>
              </a:rPr>
              <a:t>genereert</a:t>
            </a:r>
            <a:r>
              <a:rPr lang="fr-BE" dirty="0">
                <a:latin typeface="Arial" panose="020B0604020202020204" pitchFamily="34" charset="0"/>
                <a:cs typeface="Arial" panose="020B0604020202020204" pitchFamily="34" charset="0"/>
              </a:rPr>
              <a:t> 2,3,4,5 met </a:t>
            </a:r>
            <a:r>
              <a:rPr lang="fr-BE" dirty="0" err="1">
                <a:latin typeface="Arial" panose="020B0604020202020204" pitchFamily="34" charset="0"/>
                <a:cs typeface="Arial" panose="020B0604020202020204" pitchFamily="34" charset="0"/>
              </a:rPr>
              <a:t>gelijke</a:t>
            </a:r>
            <a:r>
              <a:rPr lang="fr-BE" dirty="0">
                <a:latin typeface="Arial" panose="020B0604020202020204" pitchFamily="34" charset="0"/>
                <a:cs typeface="Arial" panose="020B0604020202020204" pitchFamily="34" charset="0"/>
              </a:rPr>
              <a:t> kans</a:t>
            </a:r>
          </a:p>
          <a:p>
            <a:pPr lvl="1"/>
            <a:r>
              <a:rPr lang="fr-B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seed</a:t>
            </a:r>
            <a:r>
              <a:rPr lang="fr-BE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fr-BE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fr-BE" dirty="0" err="1">
                <a:latin typeface="Arial" panose="020B0604020202020204" pitchFamily="34" charset="0"/>
                <a:cs typeface="Arial" panose="020B0604020202020204" pitchFamily="34" charset="0"/>
              </a:rPr>
              <a:t>initialiseert</a:t>
            </a:r>
            <a:r>
              <a:rPr lang="fr-B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BE" dirty="0" err="1">
                <a:latin typeface="Arial" panose="020B0604020202020204" pitchFamily="34" charset="0"/>
                <a:cs typeface="Arial" panose="020B0604020202020204" pitchFamily="34" charset="0"/>
              </a:rPr>
              <a:t>toevalsgetal</a:t>
            </a:r>
            <a:r>
              <a:rPr lang="fr-B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BE" dirty="0" err="1">
                <a:latin typeface="Arial" panose="020B0604020202020204" pitchFamily="34" charset="0"/>
                <a:cs typeface="Arial" panose="020B0604020202020204" pitchFamily="34" charset="0"/>
              </a:rPr>
              <a:t>generator</a:t>
            </a:r>
            <a:endParaRPr lang="fr-B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663245-9AD1-4766-9C01-711828F398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1" y="3438570"/>
            <a:ext cx="9144000" cy="2695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9333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C7A34-00DF-4B48-B278-BF1B633A7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Condities</a:t>
            </a:r>
            <a:r>
              <a:rPr lang="fr-BE" dirty="0"/>
              <a:t> </a:t>
            </a:r>
            <a:r>
              <a:rPr lang="fr-BE" sz="2800" i="1" dirty="0"/>
              <a:t>(</a:t>
            </a:r>
            <a:r>
              <a:rPr lang="fr-BE" sz="2800" i="1" dirty="0" err="1"/>
              <a:t>hoofdstuk</a:t>
            </a:r>
            <a:r>
              <a:rPr lang="fr-BE" sz="2800" i="1" dirty="0"/>
              <a:t> 6)</a:t>
            </a:r>
            <a:endParaRPr lang="en-BE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FE67E7-DEC9-4924-AA25-997ED681CA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BE" b="1" dirty="0" err="1"/>
              <a:t>Vergelijkingen</a:t>
            </a:r>
            <a:endParaRPr lang="en-BE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896FB2-5232-4113-9A69-345BB95869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84604"/>
            <a:ext cx="9144000" cy="379339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582AD73-0B0A-4BFD-A16F-C47A5070D973}"/>
              </a:ext>
            </a:extLst>
          </p:cNvPr>
          <p:cNvSpPr/>
          <p:nvPr/>
        </p:nvSpPr>
        <p:spPr>
          <a:xfrm>
            <a:off x="7583610" y="2039196"/>
            <a:ext cx="1425390" cy="36933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AutoNum type="arabicPeriod"/>
            </a:pPr>
            <a:r>
              <a:rPr lang="fr-BE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BE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endParaRPr lang="fr-BE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42900" indent="-342900">
              <a:buAutoNum type="arabicPeriod"/>
            </a:pPr>
            <a:r>
              <a:rPr lang="fr-BE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BE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endParaRPr lang="fr-BE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42900" indent="-342900">
              <a:buAutoNum type="arabicPeriod"/>
            </a:pPr>
            <a:r>
              <a:rPr lang="fr-BE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False</a:t>
            </a:r>
          </a:p>
          <a:p>
            <a:pPr marL="342900" indent="-342900">
              <a:buAutoNum type="arabicPeriod"/>
            </a:pPr>
            <a:r>
              <a:rPr lang="fr-BE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BE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endParaRPr lang="fr-BE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42900" indent="-342900">
              <a:buAutoNum type="arabicPeriod"/>
            </a:pPr>
            <a:r>
              <a:rPr lang="fr-BE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BE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endParaRPr lang="fr-BE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42900" indent="-342900">
              <a:buAutoNum type="arabicPeriod"/>
            </a:pPr>
            <a:r>
              <a:rPr lang="fr-BE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False</a:t>
            </a:r>
          </a:p>
          <a:p>
            <a:pPr marL="342900" indent="-342900">
              <a:buAutoNum type="arabicPeriod"/>
            </a:pPr>
            <a:r>
              <a:rPr lang="fr-BE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BE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endParaRPr lang="fr-BE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42900" indent="-342900">
              <a:buAutoNum type="arabicPeriod"/>
            </a:pPr>
            <a:r>
              <a:rPr lang="fr-BE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False</a:t>
            </a:r>
          </a:p>
          <a:p>
            <a:pPr marL="342900" indent="-342900">
              <a:buAutoNum type="arabicPeriod"/>
            </a:pPr>
            <a:r>
              <a:rPr lang="fr-BE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BE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endParaRPr lang="fr-BE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42900" indent="-342900">
              <a:buAutoNum type="arabicPeriod"/>
            </a:pPr>
            <a:r>
              <a:rPr lang="fr-BE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BE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endParaRPr lang="fr-BE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42900" indent="-342900">
              <a:buAutoNum type="arabicPeriod"/>
            </a:pPr>
            <a:r>
              <a:rPr lang="fr-BE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BE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endParaRPr lang="fr-BE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42900" indent="-342900">
              <a:buAutoNum type="arabicPeriod"/>
            </a:pPr>
            <a:r>
              <a:rPr lang="fr-BE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BE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endParaRPr lang="fr-BE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42900" indent="-342900">
              <a:buAutoNum type="arabicPeriod"/>
            </a:pPr>
            <a:r>
              <a:rPr lang="fr-BE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False</a:t>
            </a:r>
          </a:p>
        </p:txBody>
      </p:sp>
    </p:spTree>
    <p:extLst>
      <p:ext uri="{BB962C8B-B14F-4D97-AF65-F5344CB8AC3E}">
        <p14:creationId xmlns:p14="http://schemas.microsoft.com/office/powerpoint/2010/main" val="6223734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C7A34-00DF-4B48-B278-BF1B633A7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Condities</a:t>
            </a:r>
            <a:r>
              <a:rPr lang="fr-BE" dirty="0"/>
              <a:t> </a:t>
            </a:r>
            <a:r>
              <a:rPr lang="fr-BE" sz="2800" i="1" dirty="0"/>
              <a:t>(</a:t>
            </a:r>
            <a:r>
              <a:rPr lang="fr-BE" sz="2800" i="1" dirty="0" err="1"/>
              <a:t>hoofdstuk</a:t>
            </a:r>
            <a:r>
              <a:rPr lang="fr-BE" sz="2800" i="1" dirty="0"/>
              <a:t> 6)</a:t>
            </a:r>
            <a:endParaRPr lang="en-BE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FE67E7-DEC9-4924-AA25-997ED681CA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BE" b="1" dirty="0"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fr-BE" b="1" dirty="0"/>
              <a:t> </a:t>
            </a:r>
            <a:r>
              <a:rPr lang="fr-BE" b="1" dirty="0" err="1"/>
              <a:t>operator</a:t>
            </a:r>
            <a:endParaRPr lang="fr-BE" b="1" dirty="0"/>
          </a:p>
          <a:p>
            <a:endParaRPr lang="fr-BE" b="1" dirty="0"/>
          </a:p>
          <a:p>
            <a:endParaRPr lang="fr-BE" b="1" dirty="0"/>
          </a:p>
          <a:p>
            <a:endParaRPr lang="fr-BE" b="1" dirty="0"/>
          </a:p>
          <a:p>
            <a:endParaRPr lang="fr-BE" b="1" dirty="0"/>
          </a:p>
          <a:p>
            <a:r>
              <a:rPr lang="fr-BE" b="1" dirty="0" err="1"/>
              <a:t>Logische</a:t>
            </a:r>
            <a:r>
              <a:rPr lang="fr-BE" b="1" dirty="0"/>
              <a:t> </a:t>
            </a:r>
            <a:r>
              <a:rPr lang="fr-BE" b="1" dirty="0" err="1"/>
              <a:t>operatoren</a:t>
            </a:r>
            <a:endParaRPr lang="en-BE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D65970-1CC7-462E-A242-AD11C4B693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1" y="1707328"/>
            <a:ext cx="9144000" cy="1865671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13F5452E-609D-4418-9B6C-BB115691C56F}"/>
              </a:ext>
            </a:extLst>
          </p:cNvPr>
          <p:cNvGrpSpPr/>
          <p:nvPr/>
        </p:nvGrpSpPr>
        <p:grpSpPr>
          <a:xfrm>
            <a:off x="0" y="4270950"/>
            <a:ext cx="9144000" cy="2084444"/>
            <a:chOff x="0" y="3633277"/>
            <a:chExt cx="9144000" cy="208444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59D67D8-27F7-44B9-A258-E10D645A7E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3633277"/>
              <a:ext cx="9144000" cy="1516638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0C1D882-C901-4BEC-AFA6-62582BEF031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5090409"/>
              <a:ext cx="9126582" cy="627312"/>
            </a:xfrm>
            <a:prstGeom prst="rect">
              <a:avLst/>
            </a:prstGeom>
          </p:spPr>
        </p:pic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74E09E25-5043-4FBA-8880-92C0C62B1429}"/>
              </a:ext>
            </a:extLst>
          </p:cNvPr>
          <p:cNvSpPr/>
          <p:nvPr/>
        </p:nvSpPr>
        <p:spPr>
          <a:xfrm>
            <a:off x="8167021" y="1738978"/>
            <a:ext cx="873957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BE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endParaRPr lang="fr-BE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BE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</a:p>
          <a:p>
            <a:r>
              <a:rPr lang="fr-BE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</a:p>
          <a:p>
            <a:r>
              <a:rPr lang="fr-BE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endParaRPr lang="fr-BE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BE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</a:p>
          <a:p>
            <a:r>
              <a:rPr lang="fr-BE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AC5A56D-860E-48D6-B067-83A824EB06BA}"/>
              </a:ext>
            </a:extLst>
          </p:cNvPr>
          <p:cNvSpPr/>
          <p:nvPr/>
        </p:nvSpPr>
        <p:spPr>
          <a:xfrm>
            <a:off x="8167020" y="4769337"/>
            <a:ext cx="873957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BE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endParaRPr lang="fr-BE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BE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</a:p>
          <a:p>
            <a:r>
              <a:rPr lang="fr-BE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</a:p>
          <a:p>
            <a:r>
              <a:rPr lang="fr-BE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</a:p>
          <a:p>
            <a:r>
              <a:rPr lang="fr-BE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endParaRPr lang="fr-BE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24429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49A6EA8-C9D6-487F-B81E-FF881485B7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1840" y="1693623"/>
            <a:ext cx="3633746" cy="2586969"/>
          </a:xfrm>
          <a:prstGeom prst="rect">
            <a:avLst/>
          </a:prstGeom>
        </p:spPr>
      </p:pic>
      <p:pic>
        <p:nvPicPr>
          <p:cNvPr id="4" name="Afbeelding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249" y="116632"/>
            <a:ext cx="1659519" cy="972822"/>
          </a:xfrm>
          <a:prstGeom prst="rect">
            <a:avLst/>
          </a:prstGeom>
        </p:spPr>
      </p:pic>
      <p:pic>
        <p:nvPicPr>
          <p:cNvPr id="8" name="Afbeelding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512" y="5229200"/>
            <a:ext cx="1440160" cy="930011"/>
          </a:xfrm>
          <a:prstGeom prst="rect">
            <a:avLst/>
          </a:prstGeom>
        </p:spPr>
      </p:pic>
      <p:pic>
        <p:nvPicPr>
          <p:cNvPr id="9" name="Afbeelding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75346" y="5344214"/>
            <a:ext cx="1484441" cy="834031"/>
          </a:xfrm>
          <a:prstGeom prst="rect">
            <a:avLst/>
          </a:prstGeom>
        </p:spPr>
      </p:pic>
      <p:sp>
        <p:nvSpPr>
          <p:cNvPr id="10" name="PIJL-OMLAAG 9"/>
          <p:cNvSpPr/>
          <p:nvPr/>
        </p:nvSpPr>
        <p:spPr>
          <a:xfrm>
            <a:off x="1187624" y="4448939"/>
            <a:ext cx="864096" cy="580271"/>
          </a:xfrm>
          <a:prstGeom prst="downArrow">
            <a:avLst/>
          </a:prstGeom>
          <a:solidFill>
            <a:srgbClr val="116E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1" name="PIJL-OMLAAG 10"/>
          <p:cNvSpPr/>
          <p:nvPr/>
        </p:nvSpPr>
        <p:spPr>
          <a:xfrm>
            <a:off x="4819440" y="4459743"/>
            <a:ext cx="864096" cy="580271"/>
          </a:xfrm>
          <a:prstGeom prst="downArrow">
            <a:avLst/>
          </a:prstGeom>
          <a:solidFill>
            <a:srgbClr val="116E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16" name="Afbeelding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504" y="1635806"/>
            <a:ext cx="3024336" cy="2587664"/>
          </a:xfrm>
          <a:prstGeom prst="rect">
            <a:avLst/>
          </a:prstGeom>
        </p:spPr>
      </p:pic>
      <p:cxnSp>
        <p:nvCxnSpPr>
          <p:cNvPr id="18" name="Rechte verbindingslijn 17"/>
          <p:cNvCxnSpPr/>
          <p:nvPr/>
        </p:nvCxnSpPr>
        <p:spPr>
          <a:xfrm>
            <a:off x="6876256" y="188640"/>
            <a:ext cx="0" cy="5989605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kstvak 12"/>
          <p:cNvSpPr txBox="1"/>
          <p:nvPr/>
        </p:nvSpPr>
        <p:spPr>
          <a:xfrm>
            <a:off x="6979395" y="560519"/>
            <a:ext cx="21291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dirty="0">
                <a:latin typeface="Aharoni" panose="02010803020104030203" pitchFamily="2" charset="-79"/>
                <a:cs typeface="Aharoni" panose="02010803020104030203" pitchFamily="2" charset="-79"/>
              </a:rPr>
              <a:t>programmeertaal</a:t>
            </a:r>
          </a:p>
        </p:txBody>
      </p:sp>
      <p:cxnSp>
        <p:nvCxnSpPr>
          <p:cNvPr id="15" name="Rechte verbindingslijn 14"/>
          <p:cNvCxnSpPr/>
          <p:nvPr/>
        </p:nvCxnSpPr>
        <p:spPr>
          <a:xfrm>
            <a:off x="3275856" y="175699"/>
            <a:ext cx="0" cy="5989605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kstvak 18"/>
          <p:cNvSpPr txBox="1"/>
          <p:nvPr/>
        </p:nvSpPr>
        <p:spPr>
          <a:xfrm>
            <a:off x="7262032" y="2494637"/>
            <a:ext cx="15584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BE" dirty="0">
                <a:latin typeface="Aharoni" panose="02010803020104030203" pitchFamily="2" charset="-79"/>
                <a:cs typeface="Aharoni" panose="02010803020104030203" pitchFamily="2" charset="-79"/>
              </a:rPr>
              <a:t>Software</a:t>
            </a:r>
          </a:p>
          <a:p>
            <a:pPr algn="ctr"/>
            <a:r>
              <a:rPr lang="nl-BE" dirty="0">
                <a:latin typeface="Aharoni" panose="02010803020104030203" pitchFamily="2" charset="-79"/>
                <a:cs typeface="Aharoni" panose="02010803020104030203" pitchFamily="2" charset="-79"/>
              </a:rPr>
              <a:t>ontwikkelen</a:t>
            </a:r>
          </a:p>
        </p:txBody>
      </p:sp>
      <p:sp>
        <p:nvSpPr>
          <p:cNvPr id="20" name="Tekstvak 19"/>
          <p:cNvSpPr txBox="1"/>
          <p:nvPr/>
        </p:nvSpPr>
        <p:spPr>
          <a:xfrm>
            <a:off x="7427141" y="5373216"/>
            <a:ext cx="12282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BE" dirty="0">
                <a:latin typeface="Aharoni" panose="02010803020104030203" pitchFamily="2" charset="-79"/>
                <a:cs typeface="Aharoni" panose="02010803020104030203" pitchFamily="2" charset="-79"/>
              </a:rPr>
              <a:t>Software</a:t>
            </a:r>
          </a:p>
          <a:p>
            <a:pPr algn="ctr"/>
            <a:r>
              <a:rPr lang="nl-BE" dirty="0">
                <a:latin typeface="Aharoni" panose="02010803020104030203" pitchFamily="2" charset="-79"/>
                <a:cs typeface="Aharoni" panose="02010803020104030203" pitchFamily="2" charset="-79"/>
              </a:rPr>
              <a:t>uitvoeren</a:t>
            </a:r>
          </a:p>
        </p:txBody>
      </p:sp>
      <p:sp>
        <p:nvSpPr>
          <p:cNvPr id="21" name="Stroomdiagram: Verzamelen 20"/>
          <p:cNvSpPr/>
          <p:nvPr/>
        </p:nvSpPr>
        <p:spPr>
          <a:xfrm>
            <a:off x="4819440" y="1196752"/>
            <a:ext cx="864096" cy="367046"/>
          </a:xfrm>
          <a:prstGeom prst="flowChartCollate">
            <a:avLst/>
          </a:prstGeom>
          <a:solidFill>
            <a:srgbClr val="116E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>
              <a:solidFill>
                <a:schemeClr val="tx1"/>
              </a:solidFill>
            </a:endParaRPr>
          </a:p>
        </p:txBody>
      </p:sp>
      <p:sp>
        <p:nvSpPr>
          <p:cNvPr id="22" name="Stroomdiagram: Verzamelen 21"/>
          <p:cNvSpPr/>
          <p:nvPr/>
        </p:nvSpPr>
        <p:spPr>
          <a:xfrm>
            <a:off x="1259632" y="1196752"/>
            <a:ext cx="864096" cy="367046"/>
          </a:xfrm>
          <a:prstGeom prst="flowChartCollate">
            <a:avLst/>
          </a:prstGeom>
          <a:solidFill>
            <a:srgbClr val="116E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>
              <a:solidFill>
                <a:schemeClr val="tx1"/>
              </a:solidFill>
            </a:endParaRPr>
          </a:p>
        </p:txBody>
      </p:sp>
      <p:pic>
        <p:nvPicPr>
          <p:cNvPr id="23" name="Afbeelding 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00790" y="5150033"/>
            <a:ext cx="996702" cy="966772"/>
          </a:xfrm>
          <a:prstGeom prst="rect">
            <a:avLst/>
          </a:prstGeom>
        </p:spPr>
      </p:pic>
      <p:pic>
        <p:nvPicPr>
          <p:cNvPr id="24" name="Picture 23" descr="A close up of a logo&#10;&#10;Description automatically generated">
            <a:extLst>
              <a:ext uri="{FF2B5EF4-FFF2-40B4-BE49-F238E27FC236}">
                <a16:creationId xmlns:a16="http://schemas.microsoft.com/office/drawing/2014/main" id="{22A84806-A70C-4E4D-83BB-B632B7E949C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5761" y="62103"/>
            <a:ext cx="1903473" cy="1034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6441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C7A34-00DF-4B48-B278-BF1B633A7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Condities</a:t>
            </a:r>
            <a:r>
              <a:rPr lang="fr-BE" dirty="0"/>
              <a:t> </a:t>
            </a:r>
            <a:r>
              <a:rPr lang="fr-BE" sz="2800" i="1" dirty="0"/>
              <a:t>(</a:t>
            </a:r>
            <a:r>
              <a:rPr lang="fr-BE" sz="2800" i="1" dirty="0" err="1"/>
              <a:t>hoofdstuk</a:t>
            </a:r>
            <a:r>
              <a:rPr lang="fr-BE" sz="2800" i="1" dirty="0"/>
              <a:t> 6)</a:t>
            </a:r>
            <a:endParaRPr lang="en-BE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FE67E7-DEC9-4924-AA25-997ED681CA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FF2B26-F51D-41A0-BE36-BFD4E2B398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1" y="1202059"/>
            <a:ext cx="9144000" cy="158062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A1427F5-3C0E-4329-8682-89D8AAABA1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49267"/>
            <a:ext cx="9144000" cy="16014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DD098F8-1D24-4406-9FB4-8EF3E4E235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485690"/>
            <a:ext cx="9144000" cy="1887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5979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C7A34-00DF-4B48-B278-BF1B633A7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Condities</a:t>
            </a:r>
            <a:r>
              <a:rPr lang="fr-BE" dirty="0"/>
              <a:t> </a:t>
            </a:r>
            <a:r>
              <a:rPr lang="fr-BE" sz="2800" i="1" dirty="0"/>
              <a:t>(</a:t>
            </a:r>
            <a:r>
              <a:rPr lang="fr-BE" sz="2800" i="1" dirty="0" err="1"/>
              <a:t>hoofdstuk</a:t>
            </a:r>
            <a:r>
              <a:rPr lang="fr-BE" sz="2800" i="1" dirty="0"/>
              <a:t> 6)</a:t>
            </a:r>
            <a:endParaRPr lang="en-BE" i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E8501D4-6C53-4F07-BCFB-E60B583F3D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1" y="2787898"/>
            <a:ext cx="9144000" cy="323250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647D940-1A8B-4DE2-9D7C-4754926BB0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0229" y="215999"/>
            <a:ext cx="3924300" cy="21717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565908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C7A34-00DF-4B48-B278-BF1B633A7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Condities</a:t>
            </a:r>
            <a:r>
              <a:rPr lang="fr-BE" dirty="0"/>
              <a:t> </a:t>
            </a:r>
            <a:r>
              <a:rPr lang="fr-BE" sz="2800" i="1" dirty="0"/>
              <a:t>(</a:t>
            </a:r>
            <a:r>
              <a:rPr lang="fr-BE" sz="2800" i="1" dirty="0" err="1"/>
              <a:t>hoofdstuk</a:t>
            </a:r>
            <a:r>
              <a:rPr lang="fr-BE" sz="2800" i="1" dirty="0"/>
              <a:t> 6)</a:t>
            </a:r>
            <a:endParaRPr lang="en-BE" i="1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936CBD-62AB-4163-9394-C9622B644E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BE" b="1" dirty="0"/>
              <a:t>Geneste </a:t>
            </a:r>
            <a:r>
              <a:rPr lang="fr-BE" b="1" dirty="0" err="1"/>
              <a:t>condities</a:t>
            </a:r>
            <a:endParaRPr lang="en-BE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2D464F-8241-48DD-9148-89C6193EAC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77442"/>
            <a:ext cx="9144000" cy="3530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8835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C7A34-00DF-4B48-B278-BF1B633A7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Iteraties</a:t>
            </a:r>
            <a:r>
              <a:rPr lang="fr-BE" dirty="0"/>
              <a:t> </a:t>
            </a:r>
            <a:r>
              <a:rPr lang="fr-BE" sz="2800" i="1" dirty="0"/>
              <a:t>(</a:t>
            </a:r>
            <a:r>
              <a:rPr lang="fr-BE" sz="2800" i="1" dirty="0" err="1"/>
              <a:t>hoofdstuk</a:t>
            </a:r>
            <a:r>
              <a:rPr lang="fr-BE" sz="2800" i="1" dirty="0"/>
              <a:t> 7)</a:t>
            </a:r>
            <a:endParaRPr lang="en-BE" i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3EE2F5-184B-45E3-AC8F-B2055333E6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1055" y="1368001"/>
            <a:ext cx="7602946" cy="17705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18EC753-5279-4C1B-8C57-699B1FD210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088"/>
          <a:stretch/>
        </p:blipFill>
        <p:spPr>
          <a:xfrm>
            <a:off x="1541055" y="3224853"/>
            <a:ext cx="7602945" cy="182841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BE5C7DE-27D8-4068-9C50-A8CAD70E768A}"/>
              </a:ext>
            </a:extLst>
          </p:cNvPr>
          <p:cNvSpPr/>
          <p:nvPr/>
        </p:nvSpPr>
        <p:spPr>
          <a:xfrm>
            <a:off x="8567738" y="1557763"/>
            <a:ext cx="322524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BE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  <a:p>
            <a:r>
              <a:rPr lang="fr-BE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  <a:p>
            <a:r>
              <a:rPr lang="fr-BE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  <a:p>
            <a:r>
              <a:rPr lang="fr-BE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  <a:p>
            <a:r>
              <a:rPr lang="fr-BE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</p:txBody>
      </p:sp>
      <p:pic>
        <p:nvPicPr>
          <p:cNvPr id="12" name="Picture 2" descr="Bliksem Gratis Pictogram van Small &amp; Flat Icons">
            <a:hlinkClick r:id="rId4"/>
            <a:extLst>
              <a:ext uri="{FF2B5EF4-FFF2-40B4-BE49-F238E27FC236}">
                <a16:creationId xmlns:a16="http://schemas.microsoft.com/office/drawing/2014/main" id="{4A919D10-8D7E-431C-8DC4-E2CB65C4C3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612" b="10040"/>
          <a:stretch/>
        </p:blipFill>
        <p:spPr bwMode="auto">
          <a:xfrm>
            <a:off x="7902054" y="3593635"/>
            <a:ext cx="988208" cy="1053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53949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C7A34-00DF-4B48-B278-BF1B633A7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Iteraties</a:t>
            </a:r>
            <a:r>
              <a:rPr lang="fr-BE" dirty="0"/>
              <a:t> </a:t>
            </a:r>
            <a:r>
              <a:rPr lang="fr-BE" sz="2800" i="1" dirty="0"/>
              <a:t>(</a:t>
            </a:r>
            <a:r>
              <a:rPr lang="fr-BE" sz="2800" i="1" dirty="0" err="1"/>
              <a:t>hoofdstuk</a:t>
            </a:r>
            <a:r>
              <a:rPr lang="fr-BE" sz="2800" i="1" dirty="0"/>
              <a:t> 7)</a:t>
            </a:r>
            <a:endParaRPr lang="en-BE" i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A62E26-7F60-4799-8036-D0878C2F3B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4939" y="1368000"/>
            <a:ext cx="7609062" cy="200870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0118019-42E8-43DE-B468-1FF3D1D9B9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715"/>
          <a:stretch/>
        </p:blipFill>
        <p:spPr>
          <a:xfrm>
            <a:off x="1534939" y="3429000"/>
            <a:ext cx="7609061" cy="2259793"/>
          </a:xfrm>
          <a:prstGeom prst="rect">
            <a:avLst/>
          </a:prstGeom>
        </p:spPr>
      </p:pic>
      <p:sp>
        <p:nvSpPr>
          <p:cNvPr id="3" name="Star: 32 Points 2">
            <a:extLst>
              <a:ext uri="{FF2B5EF4-FFF2-40B4-BE49-F238E27FC236}">
                <a16:creationId xmlns:a16="http://schemas.microsoft.com/office/drawing/2014/main" id="{19C78B9D-EC06-49F6-802C-B2C46573A0C9}"/>
              </a:ext>
            </a:extLst>
          </p:cNvPr>
          <p:cNvSpPr/>
          <p:nvPr/>
        </p:nvSpPr>
        <p:spPr>
          <a:xfrm>
            <a:off x="5894306" y="355096"/>
            <a:ext cx="2961564" cy="690797"/>
          </a:xfrm>
          <a:prstGeom prst="star32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BE" sz="1800" b="1" i="0" u="none" strike="noStrike" cap="none" spc="0" normalizeH="0" baseline="0" dirty="0" err="1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sentinel</a:t>
            </a:r>
            <a:endParaRPr kumimoji="0" lang="en-BE" sz="1800" b="1" i="0" u="none" strike="noStrike" cap="none" spc="0" normalizeH="0" baseline="0" dirty="0">
              <a:ln>
                <a:noFill/>
              </a:ln>
              <a:solidFill>
                <a:schemeClr val="accent2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6612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C7A34-00DF-4B48-B278-BF1B633A7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Iteraties</a:t>
            </a:r>
            <a:r>
              <a:rPr lang="fr-BE" dirty="0"/>
              <a:t> </a:t>
            </a:r>
            <a:r>
              <a:rPr lang="fr-BE" sz="2800" i="1" dirty="0"/>
              <a:t>(</a:t>
            </a:r>
            <a:r>
              <a:rPr lang="fr-BE" sz="2800" i="1" dirty="0" err="1"/>
              <a:t>hoofdstuk</a:t>
            </a:r>
            <a:r>
              <a:rPr lang="fr-BE" sz="2800" i="1" dirty="0"/>
              <a:t> 7)</a:t>
            </a:r>
            <a:endParaRPr lang="en-BE" i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F3CD21-8BCD-4523-A3BF-1176FCD396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1" y="1440520"/>
            <a:ext cx="9144000" cy="13073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D7CEA3E-FD98-431A-A1B9-C33CFFD105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1" y="2940368"/>
            <a:ext cx="9144000" cy="1843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4018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C7A34-00DF-4B48-B278-BF1B633A7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Iteraties</a:t>
            </a:r>
            <a:r>
              <a:rPr lang="fr-BE" dirty="0"/>
              <a:t> </a:t>
            </a:r>
            <a:r>
              <a:rPr lang="fr-BE" sz="2800" i="1" dirty="0"/>
              <a:t>(</a:t>
            </a:r>
            <a:r>
              <a:rPr lang="fr-BE" sz="2800" i="1" dirty="0" err="1"/>
              <a:t>hoofdstuk</a:t>
            </a:r>
            <a:r>
              <a:rPr lang="fr-BE" sz="2800" i="1" dirty="0"/>
              <a:t> 7)</a:t>
            </a:r>
            <a:endParaRPr lang="en-BE" i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C43B447-E5EE-4D47-842F-475A3763B1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95539"/>
            <a:ext cx="9144000" cy="76629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A17D96-1AAA-4B2A-B8D3-413534812A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1" y="2494187"/>
            <a:ext cx="9144000" cy="7656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1D591C9-5A15-4D11-B366-A891569A89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1" y="3416279"/>
            <a:ext cx="9144000" cy="77554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1DBB080-A7BE-4E9D-AF12-46992F25D5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31" y="4331939"/>
            <a:ext cx="9144000" cy="79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23131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C7A34-00DF-4B48-B278-BF1B633A7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Iteraties</a:t>
            </a:r>
            <a:r>
              <a:rPr lang="fr-BE" dirty="0"/>
              <a:t> </a:t>
            </a:r>
            <a:r>
              <a:rPr lang="fr-BE" sz="2800" i="1" dirty="0"/>
              <a:t>(</a:t>
            </a:r>
            <a:r>
              <a:rPr lang="fr-BE" sz="2800" i="1" dirty="0" err="1"/>
              <a:t>hoofdstuk</a:t>
            </a:r>
            <a:r>
              <a:rPr lang="fr-BE" sz="2800" i="1" dirty="0"/>
              <a:t> 7)</a:t>
            </a:r>
            <a:endParaRPr lang="en-BE" i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46BDAF1-6867-47C4-9AA8-C2D680209A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01539"/>
            <a:ext cx="9144000" cy="379895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CCD55FC-E26C-46A0-87D8-8F558868B2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8591" y="5219431"/>
            <a:ext cx="730289" cy="81907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CE658EA-F029-4F56-B0D9-16A3EBBE80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2773" y="5180420"/>
            <a:ext cx="730289" cy="81907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F864487-449D-4BEC-A132-73DCAF08C6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6955" y="5183757"/>
            <a:ext cx="730289" cy="81907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531F569-2839-4DE6-B82D-BE7DDA1090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2202" y="5216384"/>
            <a:ext cx="730289" cy="81907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E54ED2D-6FEC-4DBF-AC57-CFC6144BFF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7449" y="5180420"/>
            <a:ext cx="730289" cy="819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1471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C7A34-00DF-4B48-B278-BF1B633A7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Tuples </a:t>
            </a:r>
            <a:r>
              <a:rPr lang="fr-BE" sz="2800" i="1" dirty="0"/>
              <a:t>(</a:t>
            </a:r>
            <a:r>
              <a:rPr lang="fr-BE" sz="2800" i="1" dirty="0" err="1"/>
              <a:t>hoofdstuk</a:t>
            </a:r>
            <a:r>
              <a:rPr lang="fr-BE" sz="2800" i="1" dirty="0"/>
              <a:t> 11)</a:t>
            </a:r>
            <a:endParaRPr lang="en-BE" i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B2A890-1CF3-4514-9EAA-C8F4F62B5E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8287" y="1225048"/>
            <a:ext cx="6975713" cy="220395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8ECDC35-410A-4E09-9041-6DB8D5E659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5028"/>
          <a:stretch/>
        </p:blipFill>
        <p:spPr>
          <a:xfrm>
            <a:off x="2286927" y="3428999"/>
            <a:ext cx="6857073" cy="271830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F1096F5-5C11-4637-88D3-36603EA762DA}"/>
              </a:ext>
            </a:extLst>
          </p:cNvPr>
          <p:cNvSpPr/>
          <p:nvPr/>
        </p:nvSpPr>
        <p:spPr>
          <a:xfrm>
            <a:off x="6891460" y="1456946"/>
            <a:ext cx="225254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BE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&lt;class ‘tuple’&gt;</a:t>
            </a:r>
          </a:p>
          <a:p>
            <a:endParaRPr lang="fr-BE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BE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&lt;class ‘tuple’&gt;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F35C7A1-6F2C-4D38-824B-4AA991641763}"/>
              </a:ext>
            </a:extLst>
          </p:cNvPr>
          <p:cNvSpPr/>
          <p:nvPr/>
        </p:nvSpPr>
        <p:spPr>
          <a:xfrm>
            <a:off x="8679316" y="4340277"/>
            <a:ext cx="32252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BE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  <a:p>
            <a:r>
              <a:rPr lang="fr-BE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  <a:p>
            <a:r>
              <a:rPr lang="fr-BE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39782835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C7A34-00DF-4B48-B278-BF1B633A7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Tuples </a:t>
            </a:r>
            <a:r>
              <a:rPr lang="fr-BE" sz="2800" i="1" dirty="0"/>
              <a:t>(</a:t>
            </a:r>
            <a:r>
              <a:rPr lang="fr-BE" sz="2800" i="1" dirty="0" err="1"/>
              <a:t>hoofdstuk</a:t>
            </a:r>
            <a:r>
              <a:rPr lang="fr-BE" sz="2800" i="1" dirty="0"/>
              <a:t> 11)</a:t>
            </a:r>
            <a:endParaRPr lang="en-BE" i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DCA95B-0341-4D26-9DB0-B833687CC1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1" y="1314469"/>
            <a:ext cx="9144000" cy="10446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F6973CE-3EFB-4185-9FC6-986A6231A2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1" y="2444550"/>
            <a:ext cx="9144000" cy="13284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0C1CE94-A0A9-47B4-95E8-FAE29B2AE2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1" y="3845168"/>
            <a:ext cx="9144000" cy="104967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9CCB35C-680F-4D80-80A8-D8549AC8B601}"/>
              </a:ext>
            </a:extLst>
          </p:cNvPr>
          <p:cNvSpPr/>
          <p:nvPr/>
        </p:nvSpPr>
        <p:spPr>
          <a:xfrm>
            <a:off x="8130759" y="4183032"/>
            <a:ext cx="87395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BE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endParaRPr lang="fr-BE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BE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</a:p>
        </p:txBody>
      </p:sp>
    </p:spTree>
    <p:extLst>
      <p:ext uri="{BB962C8B-B14F-4D97-AF65-F5344CB8AC3E}">
        <p14:creationId xmlns:p14="http://schemas.microsoft.com/office/powerpoint/2010/main" val="26017261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249" y="116632"/>
            <a:ext cx="1659519" cy="972822"/>
          </a:xfrm>
          <a:prstGeom prst="rect">
            <a:avLst/>
          </a:prstGeom>
        </p:spPr>
      </p:pic>
      <p:pic>
        <p:nvPicPr>
          <p:cNvPr id="9" name="Afbeelding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9334" y="4879151"/>
            <a:ext cx="1484441" cy="988829"/>
          </a:xfrm>
          <a:prstGeom prst="rect">
            <a:avLst/>
          </a:prstGeom>
        </p:spPr>
      </p:pic>
      <p:sp>
        <p:nvSpPr>
          <p:cNvPr id="10" name="PIJL-OMLAAG 9"/>
          <p:cNvSpPr/>
          <p:nvPr/>
        </p:nvSpPr>
        <p:spPr>
          <a:xfrm>
            <a:off x="1187624" y="4096238"/>
            <a:ext cx="864096" cy="432048"/>
          </a:xfrm>
          <a:prstGeom prst="downArrow">
            <a:avLst/>
          </a:prstGeom>
          <a:solidFill>
            <a:srgbClr val="116E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1" name="PIJL-OMLAAG 10"/>
          <p:cNvSpPr/>
          <p:nvPr/>
        </p:nvSpPr>
        <p:spPr>
          <a:xfrm>
            <a:off x="4891448" y="4096238"/>
            <a:ext cx="864096" cy="432048"/>
          </a:xfrm>
          <a:prstGeom prst="downArrow">
            <a:avLst/>
          </a:prstGeom>
          <a:solidFill>
            <a:srgbClr val="116E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15" name="Rechte verbindingslijn 14"/>
          <p:cNvCxnSpPr/>
          <p:nvPr/>
        </p:nvCxnSpPr>
        <p:spPr>
          <a:xfrm>
            <a:off x="3347864" y="175699"/>
            <a:ext cx="0" cy="5989605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Rechte verbindingslijn 17"/>
          <p:cNvCxnSpPr/>
          <p:nvPr/>
        </p:nvCxnSpPr>
        <p:spPr>
          <a:xfrm>
            <a:off x="7020272" y="188640"/>
            <a:ext cx="0" cy="5989605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kstvak 12"/>
          <p:cNvSpPr txBox="1"/>
          <p:nvPr/>
        </p:nvSpPr>
        <p:spPr>
          <a:xfrm>
            <a:off x="7051403" y="560519"/>
            <a:ext cx="21291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dirty="0">
                <a:latin typeface="Aharoni" panose="02010803020104030203" pitchFamily="2" charset="-79"/>
                <a:cs typeface="Aharoni" panose="02010803020104030203" pitchFamily="2" charset="-79"/>
              </a:rPr>
              <a:t>programmeertaal</a:t>
            </a:r>
          </a:p>
        </p:txBody>
      </p:sp>
      <p:sp>
        <p:nvSpPr>
          <p:cNvPr id="19" name="Tekstvak 18"/>
          <p:cNvSpPr txBox="1"/>
          <p:nvPr/>
        </p:nvSpPr>
        <p:spPr>
          <a:xfrm>
            <a:off x="7260305" y="2638653"/>
            <a:ext cx="17059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BE" dirty="0">
                <a:latin typeface="Aharoni" panose="02010803020104030203" pitchFamily="2" charset="-79"/>
                <a:cs typeface="Aharoni" panose="02010803020104030203" pitchFamily="2" charset="-79"/>
              </a:rPr>
              <a:t>Programmeer</a:t>
            </a:r>
          </a:p>
          <a:p>
            <a:pPr algn="ctr"/>
            <a:r>
              <a:rPr lang="nl-BE" dirty="0">
                <a:latin typeface="Aharoni" panose="02010803020104030203" pitchFamily="2" charset="-79"/>
                <a:cs typeface="Aharoni" panose="02010803020104030203" pitchFamily="2" charset="-79"/>
              </a:rPr>
              <a:t>omgeving</a:t>
            </a:r>
          </a:p>
        </p:txBody>
      </p:sp>
      <p:sp>
        <p:nvSpPr>
          <p:cNvPr id="20" name="Tekstvak 19"/>
          <p:cNvSpPr txBox="1"/>
          <p:nvPr/>
        </p:nvSpPr>
        <p:spPr>
          <a:xfrm>
            <a:off x="7512777" y="5013176"/>
            <a:ext cx="12009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BE" dirty="0">
                <a:latin typeface="Aharoni" panose="02010803020104030203" pitchFamily="2" charset="-79"/>
                <a:cs typeface="Aharoni" panose="02010803020104030203" pitchFamily="2" charset="-79"/>
              </a:rPr>
              <a:t>Opslag</a:t>
            </a:r>
          </a:p>
          <a:p>
            <a:pPr algn="ctr"/>
            <a:r>
              <a:rPr lang="nl-BE" dirty="0">
                <a:latin typeface="Aharoni" panose="02010803020104030203" pitchFamily="2" charset="-79"/>
                <a:cs typeface="Aharoni" panose="02010803020104030203" pitchFamily="2" charset="-79"/>
              </a:rPr>
              <a:t>Van</a:t>
            </a:r>
          </a:p>
          <a:p>
            <a:pPr algn="ctr"/>
            <a:r>
              <a:rPr lang="nl-BE" dirty="0">
                <a:latin typeface="Aharoni" panose="02010803020104030203" pitchFamily="2" charset="-79"/>
                <a:cs typeface="Aharoni" panose="02010803020104030203" pitchFamily="2" charset="-79"/>
              </a:rPr>
              <a:t>projecten</a:t>
            </a:r>
          </a:p>
        </p:txBody>
      </p:sp>
      <p:sp>
        <p:nvSpPr>
          <p:cNvPr id="24" name="Tekstvak 23"/>
          <p:cNvSpPr txBox="1"/>
          <p:nvPr/>
        </p:nvSpPr>
        <p:spPr>
          <a:xfrm>
            <a:off x="4300255" y="5867980"/>
            <a:ext cx="20746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BE" dirty="0">
                <a:latin typeface="Aharoni" panose="02010803020104030203" pitchFamily="2" charset="-79"/>
                <a:cs typeface="Aharoni" panose="02010803020104030203" pitchFamily="2" charset="-79"/>
              </a:rPr>
              <a:t>Lokaal – op je PC</a:t>
            </a:r>
          </a:p>
        </p:txBody>
      </p:sp>
      <p:pic>
        <p:nvPicPr>
          <p:cNvPr id="2" name="Afbeelding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799" y="2363848"/>
            <a:ext cx="3004838" cy="1649788"/>
          </a:xfrm>
          <a:prstGeom prst="rect">
            <a:avLst/>
          </a:prstGeom>
        </p:spPr>
      </p:pic>
      <p:sp>
        <p:nvSpPr>
          <p:cNvPr id="3" name="Rechthoek 2"/>
          <p:cNvSpPr/>
          <p:nvPr/>
        </p:nvSpPr>
        <p:spPr>
          <a:xfrm>
            <a:off x="107504" y="1640994"/>
            <a:ext cx="312963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BE" sz="2000" dirty="0">
                <a:hlinkClick r:id="rId5"/>
              </a:rPr>
              <a:t>http://appinventor.mit.edu/</a:t>
            </a:r>
            <a:endParaRPr lang="nl-BE" sz="2000" dirty="0"/>
          </a:p>
          <a:p>
            <a:endParaRPr lang="nl-BE" sz="2000" dirty="0"/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3211" y="4556303"/>
            <a:ext cx="2726555" cy="1320969"/>
          </a:xfrm>
          <a:prstGeom prst="rect">
            <a:avLst/>
          </a:prstGeom>
        </p:spPr>
      </p:pic>
      <p:sp>
        <p:nvSpPr>
          <p:cNvPr id="27" name="Tekstvak 26"/>
          <p:cNvSpPr txBox="1"/>
          <p:nvPr/>
        </p:nvSpPr>
        <p:spPr>
          <a:xfrm>
            <a:off x="-36397" y="5877272"/>
            <a:ext cx="3384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BE" dirty="0">
                <a:latin typeface="Aharoni" panose="02010803020104030203" pitchFamily="2" charset="-79"/>
                <a:cs typeface="Aharoni" panose="02010803020104030203" pitchFamily="2" charset="-79"/>
              </a:rPr>
              <a:t>In The Cloud – op MIT servers</a:t>
            </a:r>
          </a:p>
        </p:txBody>
      </p:sp>
      <p:cxnSp>
        <p:nvCxnSpPr>
          <p:cNvPr id="12" name="Rechte verbindingslijn 11"/>
          <p:cNvCxnSpPr/>
          <p:nvPr/>
        </p:nvCxnSpPr>
        <p:spPr>
          <a:xfrm flipH="1">
            <a:off x="117253" y="1412776"/>
            <a:ext cx="8991251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1" name="Picture 20" descr="A close up of a logo&#10;&#10;Description automatically generated">
            <a:extLst>
              <a:ext uri="{FF2B5EF4-FFF2-40B4-BE49-F238E27FC236}">
                <a16:creationId xmlns:a16="http://schemas.microsoft.com/office/drawing/2014/main" id="{6C173A02-9D5D-49E5-A464-E550EDE7E58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016" y="102671"/>
            <a:ext cx="2352752" cy="1278669"/>
          </a:xfrm>
          <a:prstGeom prst="rect">
            <a:avLst/>
          </a:prstGeom>
        </p:spPr>
      </p:pic>
      <p:pic>
        <p:nvPicPr>
          <p:cNvPr id="8" name="Picture 7" descr="A picture containing lamp, drawing&#10;&#10;Description automatically generated">
            <a:extLst>
              <a:ext uri="{FF2B5EF4-FFF2-40B4-BE49-F238E27FC236}">
                <a16:creationId xmlns:a16="http://schemas.microsoft.com/office/drawing/2014/main" id="{5B3D6DA3-C786-411F-9744-5399914AADC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0071" y="1486263"/>
            <a:ext cx="2438405" cy="8534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575F34B-8BBE-41F2-9DE8-065C6B02099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58586" y="2363848"/>
            <a:ext cx="3490089" cy="1556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67902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C7A34-00DF-4B48-B278-BF1B633A7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Tuples </a:t>
            </a:r>
            <a:r>
              <a:rPr lang="fr-BE" sz="2800" i="1" dirty="0"/>
              <a:t>(</a:t>
            </a:r>
            <a:r>
              <a:rPr lang="fr-BE" sz="2800" i="1" dirty="0" err="1"/>
              <a:t>hoofdstuk</a:t>
            </a:r>
            <a:r>
              <a:rPr lang="fr-BE" sz="2800" i="1" dirty="0"/>
              <a:t> 11)</a:t>
            </a:r>
            <a:endParaRPr lang="en-BE" i="1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23D8D09-E60A-4584-9AC1-C195FFA59E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BE" b="1" dirty="0" err="1"/>
              <a:t>Geen</a:t>
            </a:r>
            <a:r>
              <a:rPr lang="fr-BE" b="1" dirty="0"/>
              <a:t> tuple, </a:t>
            </a:r>
            <a:r>
              <a:rPr lang="fr-BE" b="1" dirty="0" err="1"/>
              <a:t>wel</a:t>
            </a:r>
            <a:r>
              <a:rPr lang="fr-BE" b="1" dirty="0"/>
              <a:t> een string</a:t>
            </a:r>
          </a:p>
          <a:p>
            <a:endParaRPr lang="fr-BE" dirty="0"/>
          </a:p>
          <a:p>
            <a:endParaRPr lang="fr-BE" dirty="0"/>
          </a:p>
          <a:p>
            <a:r>
              <a:rPr lang="fr-BE" b="1" dirty="0"/>
              <a:t>Tuple met </a:t>
            </a:r>
            <a:r>
              <a:rPr lang="fr-BE" b="1" dirty="0" err="1"/>
              <a:t>één</a:t>
            </a:r>
            <a:r>
              <a:rPr lang="fr-BE" b="1" dirty="0"/>
              <a:t> </a:t>
            </a:r>
            <a:r>
              <a:rPr lang="fr-BE" b="1" dirty="0" err="1"/>
              <a:t>element</a:t>
            </a:r>
            <a:endParaRPr lang="fr-BE" b="1" dirty="0"/>
          </a:p>
          <a:p>
            <a:endParaRPr lang="fr-BE" b="1" dirty="0"/>
          </a:p>
          <a:p>
            <a:endParaRPr lang="fr-BE" b="1" dirty="0"/>
          </a:p>
          <a:p>
            <a:endParaRPr lang="fr-BE" sz="1000" b="1" dirty="0"/>
          </a:p>
          <a:p>
            <a:r>
              <a:rPr lang="fr-BE" b="1" dirty="0"/>
              <a:t>Tuple links van de </a:t>
            </a:r>
            <a:r>
              <a:rPr lang="fr-BE" b="1" dirty="0" err="1"/>
              <a:t>assignment</a:t>
            </a:r>
            <a:r>
              <a:rPr lang="fr-BE" b="1" dirty="0"/>
              <a:t> </a:t>
            </a:r>
            <a:r>
              <a:rPr lang="fr-BE" b="1" dirty="0" err="1"/>
              <a:t>operator</a:t>
            </a:r>
            <a:endParaRPr lang="en-BE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5D5AA6-8D6E-43C9-B826-2619E21EE3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1" y="1831209"/>
            <a:ext cx="9144000" cy="8031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DEE9B57-6CFF-4C3E-A0D1-0F63117FAD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69411"/>
            <a:ext cx="9144000" cy="10471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D39A485-5FD6-43A8-91F1-02ADD2329F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084503"/>
            <a:ext cx="9144000" cy="106102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E7BEDC6-9549-41BB-B33F-6E9432906090}"/>
              </a:ext>
            </a:extLst>
          </p:cNvPr>
          <p:cNvSpPr/>
          <p:nvPr/>
        </p:nvSpPr>
        <p:spPr>
          <a:xfrm>
            <a:off x="7032111" y="2200909"/>
            <a:ext cx="1976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BE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&lt;class ‘</a:t>
            </a:r>
            <a:r>
              <a:rPr lang="fr-BE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fr-BE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’&gt;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6DC4ECF-CCB1-4947-BB33-DE88228A05ED}"/>
              </a:ext>
            </a:extLst>
          </p:cNvPr>
          <p:cNvSpPr/>
          <p:nvPr/>
        </p:nvSpPr>
        <p:spPr>
          <a:xfrm>
            <a:off x="6891329" y="3768348"/>
            <a:ext cx="225254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BE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&lt;class ‘tuple’&gt;</a:t>
            </a:r>
          </a:p>
          <a:p>
            <a:pPr algn="ctr"/>
            <a:r>
              <a:rPr lang="fr-BE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531DEEB-B0CA-4127-88E4-A88D47FE526F}"/>
              </a:ext>
            </a:extLst>
          </p:cNvPr>
          <p:cNvSpPr/>
          <p:nvPr/>
        </p:nvSpPr>
        <p:spPr>
          <a:xfrm>
            <a:off x="8093966" y="5427537"/>
            <a:ext cx="10200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BE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appel</a:t>
            </a:r>
          </a:p>
          <a:p>
            <a:r>
              <a:rPr lang="fr-BE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banaan</a:t>
            </a:r>
            <a:endParaRPr lang="fr-BE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604366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C7A34-00DF-4B48-B278-BF1B633A7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Tuples </a:t>
            </a:r>
            <a:r>
              <a:rPr lang="fr-BE" sz="2800" i="1" dirty="0"/>
              <a:t>(</a:t>
            </a:r>
            <a:r>
              <a:rPr lang="fr-BE" sz="2800" i="1" dirty="0" err="1"/>
              <a:t>hoofdstuk</a:t>
            </a:r>
            <a:r>
              <a:rPr lang="fr-BE" sz="2800" i="1" dirty="0"/>
              <a:t> 11)</a:t>
            </a:r>
            <a:endParaRPr lang="en-BE" i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ED7AC8-3113-498A-9EAD-0447E07703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68001"/>
            <a:ext cx="9144000" cy="76322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9CEEEF3-2DED-4B4C-AAE6-77DA241B96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1" y="2303293"/>
            <a:ext cx="9144000" cy="7835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B4EC4C4-873C-4EDA-86D1-59F7C679D5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1" y="3310866"/>
            <a:ext cx="9144000" cy="157197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29238EC-37FC-43C7-BEF2-CA08B2A64B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31" y="5106850"/>
            <a:ext cx="9144000" cy="766298"/>
          </a:xfrm>
          <a:prstGeom prst="rect">
            <a:avLst/>
          </a:prstGeom>
        </p:spPr>
      </p:pic>
      <p:sp>
        <p:nvSpPr>
          <p:cNvPr id="7" name="Star: 32 Points 6">
            <a:extLst>
              <a:ext uri="{FF2B5EF4-FFF2-40B4-BE49-F238E27FC236}">
                <a16:creationId xmlns:a16="http://schemas.microsoft.com/office/drawing/2014/main" id="{045A5248-83EF-4598-B7FB-967B25613E8C}"/>
              </a:ext>
            </a:extLst>
          </p:cNvPr>
          <p:cNvSpPr/>
          <p:nvPr/>
        </p:nvSpPr>
        <p:spPr>
          <a:xfrm>
            <a:off x="6100012" y="5000683"/>
            <a:ext cx="2839452" cy="978630"/>
          </a:xfrm>
          <a:prstGeom prst="star32">
            <a:avLst/>
          </a:prstGeom>
          <a:solidFill>
            <a:srgbClr val="FFFFFF"/>
          </a:solidFill>
          <a:ln w="12700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BE" sz="1400" b="1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Tuples zijn </a:t>
            </a:r>
            <a:r>
              <a:rPr kumimoji="0" lang="fr-BE" sz="1400" b="1" i="0" u="none" strike="noStrike" cap="none" spc="0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onveranderbaar</a:t>
            </a:r>
            <a:endParaRPr kumimoji="0" lang="en-BE" sz="1400" b="1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4892485-6F7E-4368-AC92-B41C29E3731C}"/>
              </a:ext>
            </a:extLst>
          </p:cNvPr>
          <p:cNvCxnSpPr>
            <a:cxnSpLocks/>
          </p:cNvCxnSpPr>
          <p:nvPr/>
        </p:nvCxnSpPr>
        <p:spPr>
          <a:xfrm flipH="1">
            <a:off x="2153653" y="5739063"/>
            <a:ext cx="2189747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0020FA3C-7444-4010-8F7A-26E106C6E46F}"/>
              </a:ext>
            </a:extLst>
          </p:cNvPr>
          <p:cNvSpPr/>
          <p:nvPr/>
        </p:nvSpPr>
        <p:spPr>
          <a:xfrm>
            <a:off x="8301353" y="1696212"/>
            <a:ext cx="7360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BE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kers</a:t>
            </a:r>
            <a:endParaRPr lang="fr-BE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811419E-2FD0-4BE9-940A-43D5438EBF60}"/>
              </a:ext>
            </a:extLst>
          </p:cNvPr>
          <p:cNvSpPr/>
          <p:nvPr/>
        </p:nvSpPr>
        <p:spPr>
          <a:xfrm>
            <a:off x="4961314" y="2654697"/>
            <a:ext cx="41825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BE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(‘</a:t>
            </a:r>
            <a:r>
              <a:rPr lang="fr-BE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banaan</a:t>
            </a:r>
            <a:r>
              <a:rPr lang="fr-BE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’, ‘</a:t>
            </a:r>
            <a:r>
              <a:rPr lang="fr-BE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kers</a:t>
            </a:r>
            <a:r>
              <a:rPr lang="fr-BE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’, ‘</a:t>
            </a:r>
            <a:r>
              <a:rPr lang="fr-BE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doerian</a:t>
            </a:r>
            <a:r>
              <a:rPr lang="fr-BE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’)</a:t>
            </a:r>
          </a:p>
        </p:txBody>
      </p:sp>
    </p:spTree>
    <p:extLst>
      <p:ext uri="{BB962C8B-B14F-4D97-AF65-F5344CB8AC3E}">
        <p14:creationId xmlns:p14="http://schemas.microsoft.com/office/powerpoint/2010/main" val="102258278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C7A34-00DF-4B48-B278-BF1B633A7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Lists</a:t>
            </a:r>
            <a:r>
              <a:rPr lang="fr-BE" dirty="0"/>
              <a:t> </a:t>
            </a:r>
            <a:r>
              <a:rPr lang="fr-BE" sz="2800" i="1" dirty="0"/>
              <a:t>(</a:t>
            </a:r>
            <a:r>
              <a:rPr lang="fr-BE" sz="2800" i="1" dirty="0" err="1"/>
              <a:t>hoofdstuk</a:t>
            </a:r>
            <a:r>
              <a:rPr lang="fr-BE" sz="2800" i="1" dirty="0"/>
              <a:t> 12)</a:t>
            </a:r>
            <a:endParaRPr lang="en-BE" i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A1B6A9-332A-4955-8095-F3B0C602F9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1" y="1540637"/>
            <a:ext cx="9144000" cy="3531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62029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C7A34-00DF-4B48-B278-BF1B633A7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Lists</a:t>
            </a:r>
            <a:r>
              <a:rPr lang="fr-BE" dirty="0"/>
              <a:t> </a:t>
            </a:r>
            <a:r>
              <a:rPr lang="fr-BE" sz="2800" i="1" dirty="0"/>
              <a:t>(</a:t>
            </a:r>
            <a:r>
              <a:rPr lang="fr-BE" sz="2800" i="1" dirty="0" err="1"/>
              <a:t>hoofdstuk</a:t>
            </a:r>
            <a:r>
              <a:rPr lang="fr-BE" sz="2800" i="1" dirty="0"/>
              <a:t> 12)</a:t>
            </a:r>
            <a:endParaRPr lang="en-BE" i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CA42588-4BB1-4F9D-BAE9-5C0E239B7C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04260"/>
            <a:ext cx="9144000" cy="131049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F03879B-9152-4131-AA04-D90B892A06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74272"/>
            <a:ext cx="9144000" cy="13094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FDEFD81-2472-4C66-A8E9-397DE1E28D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1" y="4341134"/>
            <a:ext cx="9144000" cy="131260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DBED708-5EBA-42FF-810B-8F592F2613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753110"/>
            <a:ext cx="9144000" cy="132949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7CF8064-E5FC-4811-AD8A-36E2763F9C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2760557"/>
            <a:ext cx="9144000" cy="1336885"/>
          </a:xfrm>
          <a:prstGeom prst="rect">
            <a:avLst/>
          </a:prstGeom>
        </p:spPr>
      </p:pic>
      <p:sp>
        <p:nvSpPr>
          <p:cNvPr id="13" name="Star: 32 Points 12">
            <a:extLst>
              <a:ext uri="{FF2B5EF4-FFF2-40B4-BE49-F238E27FC236}">
                <a16:creationId xmlns:a16="http://schemas.microsoft.com/office/drawing/2014/main" id="{23AA03DE-A38C-4718-9C2F-8E3CEFB6E10B}"/>
              </a:ext>
            </a:extLst>
          </p:cNvPr>
          <p:cNvSpPr/>
          <p:nvPr/>
        </p:nvSpPr>
        <p:spPr>
          <a:xfrm>
            <a:off x="6016417" y="126259"/>
            <a:ext cx="2839452" cy="978630"/>
          </a:xfrm>
          <a:prstGeom prst="star32">
            <a:avLst/>
          </a:prstGeom>
          <a:solidFill>
            <a:srgbClr val="FFFFFF"/>
          </a:solidFill>
          <a:ln w="12700" cap="flat">
            <a:solidFill>
              <a:srgbClr val="00B05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BE" sz="1400" b="1" i="0" u="none" strike="noStrike" cap="none" spc="0" normalizeH="0" baseline="0" dirty="0" err="1">
                <a:ln>
                  <a:noFill/>
                </a:ln>
                <a:solidFill>
                  <a:srgbClr val="00B05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lists</a:t>
            </a:r>
            <a:r>
              <a:rPr kumimoji="0" lang="fr-BE" sz="1400" b="1" i="0" u="none" strike="noStrike" cap="none" spc="0" normalizeH="0" baseline="0" dirty="0">
                <a:ln>
                  <a:noFill/>
                </a:ln>
                <a:solidFill>
                  <a:srgbClr val="00B05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 zijn</a:t>
            </a:r>
          </a:p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BE" sz="1400" b="1" dirty="0" err="1">
                <a:solidFill>
                  <a:srgbClr val="00B050"/>
                </a:solidFill>
              </a:rPr>
              <a:t>veranderbaar</a:t>
            </a:r>
            <a:endParaRPr kumimoji="0" lang="en-BE" sz="1400" b="1" i="0" u="none" strike="noStrike" cap="none" spc="0" normalizeH="0" baseline="0" dirty="0">
              <a:ln>
                <a:noFill/>
              </a:ln>
              <a:solidFill>
                <a:srgbClr val="00B050"/>
              </a:solidFill>
              <a:effectLst/>
              <a:uFillTx/>
              <a:sym typeface="Arial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597BFD6-D14D-4D10-B75D-C7108C05672F}"/>
              </a:ext>
            </a:extLst>
          </p:cNvPr>
          <p:cNvSpPr txBox="1"/>
          <p:nvPr/>
        </p:nvSpPr>
        <p:spPr>
          <a:xfrm>
            <a:off x="6496334" y="3550304"/>
            <a:ext cx="2503247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BE" sz="1800" b="1" i="1" u="none" strike="noStrike" cap="none" spc="0" normalizeH="0" baseline="0" dirty="0">
                <a:ln>
                  <a:noFill/>
                </a:ln>
                <a:solidFill>
                  <a:srgbClr val="00B05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« </a:t>
            </a:r>
            <a:r>
              <a:rPr kumimoji="0" lang="fr-BE" sz="1800" b="1" i="1" u="none" strike="noStrike" cap="none" spc="0" normalizeH="0" baseline="0" dirty="0" err="1">
                <a:ln>
                  <a:noFill/>
                </a:ln>
                <a:solidFill>
                  <a:srgbClr val="00B05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banaan</a:t>
            </a:r>
            <a:r>
              <a:rPr kumimoji="0" lang="fr-BE" sz="1800" b="1" i="1" u="none" strike="noStrike" cap="none" spc="0" normalizeH="0" baseline="0" dirty="0">
                <a:ln>
                  <a:noFill/>
                </a:ln>
                <a:solidFill>
                  <a:srgbClr val="00B05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 » </a:t>
            </a:r>
            <a:r>
              <a:rPr kumimoji="0" lang="fr-BE" sz="1800" b="1" i="1" u="none" strike="noStrike" cap="none" spc="0" normalizeH="0" baseline="0" dirty="0" err="1">
                <a:ln>
                  <a:noFill/>
                </a:ln>
                <a:solidFill>
                  <a:srgbClr val="00B05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verwijderd</a:t>
            </a:r>
            <a:endParaRPr kumimoji="0" lang="en-BE" sz="1800" b="1" i="1" u="none" strike="noStrike" cap="none" spc="0" normalizeH="0" baseline="0" dirty="0">
              <a:ln>
                <a:noFill/>
              </a:ln>
              <a:solidFill>
                <a:srgbClr val="00B05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BB967C4-7B77-4818-971D-56D3070B4D3B}"/>
              </a:ext>
            </a:extLst>
          </p:cNvPr>
          <p:cNvSpPr txBox="1"/>
          <p:nvPr/>
        </p:nvSpPr>
        <p:spPr>
          <a:xfrm>
            <a:off x="4797039" y="5205972"/>
            <a:ext cx="4260139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BE" sz="1800" b="1" i="1" u="none" strike="noStrike" cap="none" spc="0" normalizeH="0" baseline="0" dirty="0" err="1">
                <a:ln>
                  <a:noFill/>
                </a:ln>
                <a:solidFill>
                  <a:srgbClr val="00B05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Drie</a:t>
            </a:r>
            <a:r>
              <a:rPr kumimoji="0" lang="fr-BE" sz="1800" b="1" i="1" u="none" strike="noStrike" cap="none" spc="0" normalizeH="0" baseline="0" dirty="0">
                <a:ln>
                  <a:noFill/>
                </a:ln>
                <a:solidFill>
                  <a:srgbClr val="00B05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fr-BE" sz="1800" b="1" i="1" u="none" strike="noStrike" cap="none" spc="0" normalizeH="0" baseline="0" dirty="0" err="1">
                <a:ln>
                  <a:noFill/>
                </a:ln>
                <a:solidFill>
                  <a:srgbClr val="00B05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vruchten</a:t>
            </a:r>
            <a:r>
              <a:rPr kumimoji="0" lang="fr-BE" sz="1800" b="1" i="1" u="none" strike="noStrike" cap="none" spc="0" normalizeH="0" baseline="0" dirty="0">
                <a:ln>
                  <a:noFill/>
                </a:ln>
                <a:solidFill>
                  <a:srgbClr val="00B05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fr-BE" sz="1800" b="1" i="1" u="none" strike="noStrike" cap="none" spc="0" normalizeH="0" baseline="0" dirty="0" err="1">
                <a:ln>
                  <a:noFill/>
                </a:ln>
                <a:solidFill>
                  <a:srgbClr val="00B05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toegevoegd</a:t>
            </a:r>
            <a:r>
              <a:rPr kumimoji="0" lang="fr-BE" sz="1800" b="1" i="1" u="none" strike="noStrike" cap="none" spc="0" normalizeH="0" baseline="0" dirty="0">
                <a:ln>
                  <a:noFill/>
                </a:ln>
                <a:solidFill>
                  <a:srgbClr val="00B05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 op </a:t>
            </a:r>
            <a:r>
              <a:rPr kumimoji="0" lang="fr-BE" sz="1800" b="1" i="1" u="none" strike="noStrike" cap="none" spc="0" normalizeH="0" baseline="0" dirty="0" err="1">
                <a:ln>
                  <a:noFill/>
                </a:ln>
                <a:solidFill>
                  <a:srgbClr val="00B05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positie</a:t>
            </a:r>
            <a:r>
              <a:rPr kumimoji="0" lang="fr-BE" sz="1800" b="1" i="1" u="none" strike="noStrike" cap="none" spc="0" normalizeH="0" baseline="0" dirty="0">
                <a:ln>
                  <a:noFill/>
                </a:ln>
                <a:solidFill>
                  <a:srgbClr val="00B05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 1</a:t>
            </a:r>
            <a:endParaRPr kumimoji="0" lang="en-BE" sz="1800" b="1" i="1" u="none" strike="noStrike" cap="none" spc="0" normalizeH="0" baseline="0" dirty="0">
              <a:ln>
                <a:noFill/>
              </a:ln>
              <a:solidFill>
                <a:srgbClr val="00B05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5333B6A-DB98-4FAC-A899-DBEE936F8D64}"/>
              </a:ext>
            </a:extLst>
          </p:cNvPr>
          <p:cNvSpPr txBox="1"/>
          <p:nvPr/>
        </p:nvSpPr>
        <p:spPr>
          <a:xfrm>
            <a:off x="6518937" y="6642001"/>
            <a:ext cx="2477599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BE" sz="1800" b="1" i="1" u="none" strike="noStrike" cap="none" spc="0" normalizeH="0" baseline="0" dirty="0">
                <a:ln>
                  <a:noFill/>
                </a:ln>
                <a:solidFill>
                  <a:srgbClr val="00B05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2 </a:t>
            </a:r>
            <a:r>
              <a:rPr kumimoji="0" lang="fr-BE" sz="1800" b="1" i="1" u="none" strike="noStrike" cap="none" spc="0" normalizeH="0" baseline="0" dirty="0" err="1">
                <a:ln>
                  <a:noFill/>
                </a:ln>
                <a:solidFill>
                  <a:srgbClr val="00B05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vruchten</a:t>
            </a:r>
            <a:r>
              <a:rPr kumimoji="0" lang="fr-BE" sz="1800" b="1" i="1" u="none" strike="noStrike" cap="none" spc="0" normalizeH="0" baseline="0" dirty="0">
                <a:ln>
                  <a:noFill/>
                </a:ln>
                <a:solidFill>
                  <a:srgbClr val="00B05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fr-BE" sz="1800" b="1" i="1" u="none" strike="noStrike" cap="none" spc="0" normalizeH="0" baseline="0" dirty="0" err="1">
                <a:ln>
                  <a:noFill/>
                </a:ln>
                <a:solidFill>
                  <a:srgbClr val="00B05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verwijderd</a:t>
            </a:r>
            <a:endParaRPr kumimoji="0" lang="en-BE" sz="1800" b="1" i="1" u="none" strike="noStrike" cap="none" spc="0" normalizeH="0" baseline="0" dirty="0">
              <a:ln>
                <a:noFill/>
              </a:ln>
              <a:solidFill>
                <a:srgbClr val="00B05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835341CA-0DE4-4120-A7CE-8A25360814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7118" y="1538840"/>
            <a:ext cx="5370060" cy="8617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BE" altLang="en-BE" sz="14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['</a:t>
            </a:r>
            <a:r>
              <a:rPr kumimoji="0" lang="en-BE" altLang="en-BE" sz="1400" b="1" i="0" u="none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appel</a:t>
            </a:r>
            <a:r>
              <a:rPr kumimoji="0" lang="en-BE" altLang="en-BE" sz="14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', '</a:t>
            </a:r>
            <a:r>
              <a:rPr kumimoji="0" lang="en-BE" altLang="en-BE" sz="1400" b="1" i="0" u="none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banaan</a:t>
            </a:r>
            <a:r>
              <a:rPr kumimoji="0" lang="en-BE" altLang="en-BE" sz="14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', '</a:t>
            </a:r>
            <a:r>
              <a:rPr kumimoji="0" lang="en-BE" altLang="en-BE" sz="1400" b="1" i="0" u="none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kers</a:t>
            </a:r>
            <a:r>
              <a:rPr kumimoji="0" lang="en-BE" altLang="en-BE" sz="14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', '</a:t>
            </a:r>
            <a:r>
              <a:rPr kumimoji="0" lang="en-BE" altLang="en-BE" sz="1400" b="1" i="0" u="none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doerian</a:t>
            </a:r>
            <a:r>
              <a:rPr kumimoji="0" lang="en-BE" altLang="en-BE" sz="14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', 'mango’]</a:t>
            </a:r>
            <a:endParaRPr kumimoji="0" lang="en-US" altLang="en-BE" sz="1400" b="1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BE" altLang="en-BE" sz="14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kumimoji="0" lang="en-US" altLang="en-BE" sz="1400" b="1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BE" sz="1400" b="1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BE" altLang="en-BE" sz="14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['</a:t>
            </a:r>
            <a:r>
              <a:rPr kumimoji="0" lang="en-BE" altLang="en-BE" sz="1400" b="1" i="0" u="none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appel</a:t>
            </a:r>
            <a:r>
              <a:rPr kumimoji="0" lang="en-BE" altLang="en-BE" sz="14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', '</a:t>
            </a:r>
            <a:r>
              <a:rPr kumimoji="0" lang="en-BE" altLang="en-BE" sz="1400" b="1" i="0" u="none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banaan</a:t>
            </a:r>
            <a:r>
              <a:rPr kumimoji="0" lang="en-BE" altLang="en-BE" sz="14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', ‘</a:t>
            </a:r>
            <a:r>
              <a:rPr kumimoji="0" lang="en-BE" altLang="en-BE" sz="1400" b="1" i="0" u="none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aar</a:t>
            </a:r>
            <a:r>
              <a:rPr kumimoji="0" lang="en-US" altLang="en-BE" sz="14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</a:t>
            </a:r>
            <a:r>
              <a:rPr kumimoji="0" lang="en-BE" altLang="en-BE" sz="1400" b="1" i="0" u="none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bei</a:t>
            </a:r>
            <a:r>
              <a:rPr kumimoji="0" lang="en-BE" altLang="en-BE" sz="14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', '</a:t>
            </a:r>
            <a:r>
              <a:rPr kumimoji="0" lang="en-BE" altLang="en-BE" sz="1400" b="1" i="0" u="none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doerian</a:t>
            </a:r>
            <a:r>
              <a:rPr kumimoji="0" lang="en-BE" altLang="en-BE" sz="14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', 'mango']</a:t>
            </a:r>
            <a:endParaRPr kumimoji="0" lang="en-BE" altLang="en-BE" sz="3200" b="1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936265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C7A34-00DF-4B48-B278-BF1B633A7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Lists</a:t>
            </a:r>
            <a:r>
              <a:rPr lang="fr-BE" dirty="0"/>
              <a:t> </a:t>
            </a:r>
            <a:r>
              <a:rPr lang="fr-BE" sz="2800" i="1" dirty="0"/>
              <a:t>(</a:t>
            </a:r>
            <a:r>
              <a:rPr lang="fr-BE" sz="2800" i="1" dirty="0" err="1"/>
              <a:t>hoofdstuk</a:t>
            </a:r>
            <a:r>
              <a:rPr lang="fr-BE" sz="2800" i="1" dirty="0"/>
              <a:t> 12)</a:t>
            </a:r>
            <a:endParaRPr lang="en-BE" i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85AB50F-78DC-46A7-AEBD-24CD2AE693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" y="1050299"/>
            <a:ext cx="9144000" cy="130734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C0FB528-5AAD-4738-85D2-192379FE05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" y="2435195"/>
            <a:ext cx="9144000" cy="133904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AEC3309-E5C6-46F2-93AB-39C15CA0B5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851799"/>
            <a:ext cx="9144000" cy="133994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0A21B84-78FA-4CD9-8710-719942F61FF9}"/>
              </a:ext>
            </a:extLst>
          </p:cNvPr>
          <p:cNvSpPr txBox="1"/>
          <p:nvPr/>
        </p:nvSpPr>
        <p:spPr>
          <a:xfrm>
            <a:off x="6414448" y="1842423"/>
            <a:ext cx="259301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BE" sz="1800" b="1" i="1" u="none" strike="noStrike" cap="none" spc="0" normalizeH="0" baseline="0" dirty="0">
                <a:ln>
                  <a:noFill/>
                </a:ln>
                <a:solidFill>
                  <a:srgbClr val="00B05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« </a:t>
            </a:r>
            <a:r>
              <a:rPr kumimoji="0" lang="fr-BE" sz="1800" b="1" i="1" u="none" strike="noStrike" cap="none" spc="0" normalizeH="0" baseline="0" dirty="0" err="1">
                <a:ln>
                  <a:noFill/>
                </a:ln>
                <a:solidFill>
                  <a:srgbClr val="00B05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mango</a:t>
            </a:r>
            <a:r>
              <a:rPr kumimoji="0" lang="fr-BE" sz="1800" b="1" i="1" u="none" strike="noStrike" cap="none" spc="0" normalizeH="0" baseline="0" dirty="0">
                <a:ln>
                  <a:noFill/>
                </a:ln>
                <a:solidFill>
                  <a:srgbClr val="00B05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 » </a:t>
            </a:r>
            <a:r>
              <a:rPr kumimoji="0" lang="fr-BE" sz="1800" b="1" i="1" u="none" strike="noStrike" cap="none" spc="0" normalizeH="0" baseline="0" dirty="0" err="1">
                <a:ln>
                  <a:noFill/>
                </a:ln>
                <a:solidFill>
                  <a:srgbClr val="00B05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toegevoegd</a:t>
            </a:r>
            <a:endParaRPr kumimoji="0" lang="en-BE" sz="1800" b="1" i="1" u="none" strike="noStrike" cap="none" spc="0" normalizeH="0" baseline="0" dirty="0">
              <a:ln>
                <a:noFill/>
              </a:ln>
              <a:solidFill>
                <a:srgbClr val="00B05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4A7BC84-951E-4077-AB76-648B4F0D696F}"/>
              </a:ext>
            </a:extLst>
          </p:cNvPr>
          <p:cNvSpPr txBox="1"/>
          <p:nvPr/>
        </p:nvSpPr>
        <p:spPr>
          <a:xfrm>
            <a:off x="6068200" y="3336582"/>
            <a:ext cx="2939264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BE" sz="1800" b="1" i="1" u="none" strike="noStrike" cap="none" spc="0" normalizeH="0" baseline="0" dirty="0" err="1">
                <a:ln>
                  <a:noFill/>
                </a:ln>
                <a:solidFill>
                  <a:srgbClr val="00B05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Drie</a:t>
            </a:r>
            <a:r>
              <a:rPr kumimoji="0" lang="fr-BE" sz="1800" b="1" i="1" u="none" strike="noStrike" cap="none" spc="0" normalizeH="0" baseline="0" dirty="0">
                <a:ln>
                  <a:noFill/>
                </a:ln>
                <a:solidFill>
                  <a:srgbClr val="00B05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fr-BE" sz="1800" b="1" i="1" u="none" strike="noStrike" cap="none" spc="0" normalizeH="0" baseline="0" dirty="0" err="1">
                <a:ln>
                  <a:noFill/>
                </a:ln>
                <a:solidFill>
                  <a:srgbClr val="00B05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vruchten</a:t>
            </a:r>
            <a:r>
              <a:rPr kumimoji="0" lang="fr-BE" sz="1800" b="1" i="1" u="none" strike="noStrike" cap="none" spc="0" normalizeH="0" baseline="0" dirty="0">
                <a:ln>
                  <a:noFill/>
                </a:ln>
                <a:solidFill>
                  <a:srgbClr val="00B05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fr-BE" sz="1800" b="1" i="1" u="none" strike="noStrike" cap="none" spc="0" normalizeH="0" baseline="0" dirty="0" err="1">
                <a:ln>
                  <a:noFill/>
                </a:ln>
                <a:solidFill>
                  <a:srgbClr val="00B05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toegevoegd</a:t>
            </a:r>
            <a:endParaRPr kumimoji="0" lang="en-BE" sz="1800" b="1" i="1" u="none" strike="noStrike" cap="none" spc="0" normalizeH="0" baseline="0" dirty="0">
              <a:ln>
                <a:noFill/>
              </a:ln>
              <a:solidFill>
                <a:srgbClr val="00B05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77EFD64-AD4E-471D-90BC-866087FA0F4D}"/>
              </a:ext>
            </a:extLst>
          </p:cNvPr>
          <p:cNvSpPr txBox="1"/>
          <p:nvPr/>
        </p:nvSpPr>
        <p:spPr>
          <a:xfrm>
            <a:off x="6658105" y="4675631"/>
            <a:ext cx="2349359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BE" sz="1800" b="1" i="1" u="none" strike="noStrike" cap="none" spc="0" normalizeH="0" baseline="0" dirty="0">
                <a:ln>
                  <a:noFill/>
                </a:ln>
                <a:solidFill>
                  <a:srgbClr val="00B05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1 </a:t>
            </a:r>
            <a:r>
              <a:rPr kumimoji="0" lang="fr-BE" sz="1800" b="1" i="1" u="none" strike="noStrike" cap="none" spc="0" normalizeH="0" baseline="0" dirty="0" err="1">
                <a:ln>
                  <a:noFill/>
                </a:ln>
                <a:solidFill>
                  <a:srgbClr val="00B05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vrucht</a:t>
            </a:r>
            <a:r>
              <a:rPr kumimoji="0" lang="fr-BE" sz="1800" b="1" i="1" u="none" strike="noStrike" cap="none" spc="0" normalizeH="0" baseline="0" dirty="0">
                <a:ln>
                  <a:noFill/>
                </a:ln>
                <a:solidFill>
                  <a:srgbClr val="00B05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fr-BE" sz="1800" b="1" i="1" u="none" strike="noStrike" cap="none" spc="0" normalizeH="0" baseline="0" dirty="0" err="1">
                <a:ln>
                  <a:noFill/>
                </a:ln>
                <a:solidFill>
                  <a:srgbClr val="00B05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toegevoegd</a:t>
            </a:r>
            <a:endParaRPr kumimoji="0" lang="en-BE" sz="1800" b="1" i="1" u="none" strike="noStrike" cap="none" spc="0" normalizeH="0" baseline="0" dirty="0">
              <a:ln>
                <a:noFill/>
              </a:ln>
              <a:solidFill>
                <a:srgbClr val="00B05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598990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C7A34-00DF-4B48-B278-BF1B633A7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Lists</a:t>
            </a:r>
            <a:r>
              <a:rPr lang="fr-BE" dirty="0"/>
              <a:t> </a:t>
            </a:r>
            <a:r>
              <a:rPr lang="fr-BE" sz="2800" i="1" dirty="0"/>
              <a:t>(</a:t>
            </a:r>
            <a:r>
              <a:rPr lang="fr-BE" sz="2800" i="1" dirty="0" err="1"/>
              <a:t>hoofdstuk</a:t>
            </a:r>
            <a:r>
              <a:rPr lang="fr-BE" sz="2800" i="1" dirty="0"/>
              <a:t> 12)</a:t>
            </a:r>
            <a:endParaRPr lang="en-BE" i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E8AA5E-FBAD-434F-BF10-E32670E33F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1" y="1230802"/>
            <a:ext cx="9144000" cy="131998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F4B3605-B20C-48E1-9EA8-66C6CE6B90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96238"/>
            <a:ext cx="9144000" cy="18655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7CA73F1-7602-409E-8918-A58D8A984F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1" y="4361761"/>
            <a:ext cx="9144000" cy="103405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9ED91E8-EB0D-4D41-9129-10E0DA3FB54B}"/>
              </a:ext>
            </a:extLst>
          </p:cNvPr>
          <p:cNvSpPr txBox="1"/>
          <p:nvPr/>
        </p:nvSpPr>
        <p:spPr>
          <a:xfrm>
            <a:off x="6832477" y="2013474"/>
            <a:ext cx="2208295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BE" sz="1800" b="1" i="1" u="none" strike="noStrike" cap="none" spc="0" normalizeH="0" baseline="0" dirty="0">
                <a:ln>
                  <a:noFill/>
                </a:ln>
                <a:solidFill>
                  <a:srgbClr val="00B05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1 </a:t>
            </a:r>
            <a:r>
              <a:rPr kumimoji="0" lang="fr-BE" sz="1800" b="1" i="1" u="none" strike="noStrike" cap="none" spc="0" normalizeH="0" baseline="0" dirty="0" err="1">
                <a:ln>
                  <a:noFill/>
                </a:ln>
                <a:solidFill>
                  <a:srgbClr val="00B05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vrucht</a:t>
            </a:r>
            <a:r>
              <a:rPr kumimoji="0" lang="fr-BE" sz="1800" b="1" i="1" u="none" strike="noStrike" cap="none" spc="0" normalizeH="0" baseline="0" dirty="0">
                <a:ln>
                  <a:noFill/>
                </a:ln>
                <a:solidFill>
                  <a:srgbClr val="00B05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fr-BE" sz="1800" b="1" i="1" u="none" strike="noStrike" cap="none" spc="0" normalizeH="0" baseline="0" dirty="0" err="1">
                <a:ln>
                  <a:noFill/>
                </a:ln>
                <a:solidFill>
                  <a:srgbClr val="00B05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verwijderd</a:t>
            </a:r>
            <a:endParaRPr kumimoji="0" lang="en-BE" sz="1800" b="1" i="1" u="none" strike="noStrike" cap="none" spc="0" normalizeH="0" baseline="0" dirty="0">
              <a:ln>
                <a:noFill/>
              </a:ln>
              <a:solidFill>
                <a:srgbClr val="00B05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600820E-BFFE-44B9-ACEC-2AE9811B3ED7}"/>
              </a:ext>
            </a:extLst>
          </p:cNvPr>
          <p:cNvSpPr txBox="1"/>
          <p:nvPr/>
        </p:nvSpPr>
        <p:spPr>
          <a:xfrm>
            <a:off x="4361567" y="3074246"/>
            <a:ext cx="4721803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BE" sz="1800" b="1" i="1" u="none" strike="noStrike" cap="none" spc="0" normalizeH="0" baseline="0" dirty="0" err="1">
                <a:ln>
                  <a:noFill/>
                </a:ln>
                <a:solidFill>
                  <a:srgbClr val="00B05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laatste</a:t>
            </a:r>
            <a:r>
              <a:rPr kumimoji="0" lang="fr-BE" sz="1800" b="1" i="1" u="none" strike="noStrike" cap="none" spc="0" normalizeH="0" baseline="0" dirty="0">
                <a:ln>
                  <a:noFill/>
                </a:ln>
                <a:solidFill>
                  <a:srgbClr val="00B05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fr-BE" sz="1800" b="1" i="1" u="none" strike="noStrike" cap="none" spc="0" normalizeH="0" baseline="0" dirty="0" err="1">
                <a:ln>
                  <a:noFill/>
                </a:ln>
                <a:solidFill>
                  <a:srgbClr val="00B05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vrucht</a:t>
            </a:r>
            <a:r>
              <a:rPr kumimoji="0" lang="fr-BE" sz="1800" b="1" i="1" u="none" strike="noStrike" cap="none" spc="0" normalizeH="0" baseline="0" dirty="0">
                <a:ln>
                  <a:noFill/>
                </a:ln>
                <a:solidFill>
                  <a:srgbClr val="00B05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fr-BE" sz="1800" b="1" i="1" u="none" strike="noStrike" cap="none" spc="0" normalizeH="0" baseline="0" dirty="0" err="1">
                <a:ln>
                  <a:noFill/>
                </a:ln>
                <a:solidFill>
                  <a:srgbClr val="00B05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teruggegeven</a:t>
            </a:r>
            <a:r>
              <a:rPr kumimoji="0" lang="fr-BE" sz="1800" b="1" i="1" u="none" strike="noStrike" cap="none" spc="0" normalizeH="0" baseline="0" dirty="0">
                <a:ln>
                  <a:noFill/>
                </a:ln>
                <a:solidFill>
                  <a:srgbClr val="00B05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 en </a:t>
            </a:r>
            <a:r>
              <a:rPr kumimoji="0" lang="fr-BE" sz="1800" b="1" i="1" u="none" strike="noStrike" cap="none" spc="0" normalizeH="0" baseline="0" dirty="0" err="1">
                <a:ln>
                  <a:noFill/>
                </a:ln>
                <a:solidFill>
                  <a:srgbClr val="00B05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verwijderd</a:t>
            </a:r>
            <a:endParaRPr kumimoji="0" lang="en-BE" sz="1800" b="1" i="1" u="none" strike="noStrike" cap="none" spc="0" normalizeH="0" baseline="0" dirty="0">
              <a:ln>
                <a:noFill/>
              </a:ln>
              <a:solidFill>
                <a:srgbClr val="00B05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975346D-FD82-4477-8FB3-EE19B666DF1A}"/>
              </a:ext>
            </a:extLst>
          </p:cNvPr>
          <p:cNvSpPr txBox="1"/>
          <p:nvPr/>
        </p:nvSpPr>
        <p:spPr>
          <a:xfrm>
            <a:off x="4402511" y="3873890"/>
            <a:ext cx="4696155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BE" sz="1800" b="1" i="1" u="none" strike="noStrike" cap="none" spc="0" normalizeH="0" baseline="0" dirty="0">
                <a:ln>
                  <a:noFill/>
                </a:ln>
                <a:solidFill>
                  <a:srgbClr val="00B05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eerste </a:t>
            </a:r>
            <a:r>
              <a:rPr kumimoji="0" lang="fr-BE" sz="1800" b="1" i="1" u="none" strike="noStrike" cap="none" spc="0" normalizeH="0" baseline="0" dirty="0" err="1">
                <a:ln>
                  <a:noFill/>
                </a:ln>
                <a:solidFill>
                  <a:srgbClr val="00B05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vrucht</a:t>
            </a:r>
            <a:r>
              <a:rPr kumimoji="0" lang="fr-BE" sz="1800" b="1" i="1" u="none" strike="noStrike" cap="none" spc="0" normalizeH="0" baseline="0" dirty="0">
                <a:ln>
                  <a:noFill/>
                </a:ln>
                <a:solidFill>
                  <a:srgbClr val="00B05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fr-BE" sz="1800" b="1" i="1" u="none" strike="noStrike" cap="none" spc="0" normalizeH="0" baseline="0" dirty="0" err="1">
                <a:ln>
                  <a:noFill/>
                </a:ln>
                <a:solidFill>
                  <a:srgbClr val="00B05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teruggegeven</a:t>
            </a:r>
            <a:r>
              <a:rPr kumimoji="0" lang="fr-BE" sz="1800" b="1" i="1" u="none" strike="noStrike" cap="none" spc="0" normalizeH="0" baseline="0" dirty="0">
                <a:ln>
                  <a:noFill/>
                </a:ln>
                <a:solidFill>
                  <a:srgbClr val="00B05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 en </a:t>
            </a:r>
            <a:r>
              <a:rPr kumimoji="0" lang="fr-BE" sz="1800" b="1" i="1" u="none" strike="noStrike" cap="none" spc="0" normalizeH="0" baseline="0" dirty="0" err="1">
                <a:ln>
                  <a:noFill/>
                </a:ln>
                <a:solidFill>
                  <a:srgbClr val="00B05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verwijderd</a:t>
            </a:r>
            <a:endParaRPr kumimoji="0" lang="en-BE" sz="1800" b="1" i="1" u="none" strike="noStrike" cap="none" spc="0" normalizeH="0" baseline="0" dirty="0">
              <a:ln>
                <a:noFill/>
              </a:ln>
              <a:solidFill>
                <a:srgbClr val="00B05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02F9E18-70D8-4EE7-8AE5-EA77D5F8A149}"/>
              </a:ext>
            </a:extLst>
          </p:cNvPr>
          <p:cNvSpPr txBox="1"/>
          <p:nvPr/>
        </p:nvSpPr>
        <p:spPr>
          <a:xfrm>
            <a:off x="6297994" y="4700559"/>
            <a:ext cx="2759728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BE" sz="1800" b="1" i="1" u="none" strike="noStrike" cap="none" spc="0" normalizeH="0" baseline="0" dirty="0" err="1">
                <a:ln>
                  <a:noFill/>
                </a:ln>
                <a:solidFill>
                  <a:srgbClr val="00B05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vierde</a:t>
            </a:r>
            <a:r>
              <a:rPr kumimoji="0" lang="fr-BE" sz="1800" b="1" i="1" u="none" strike="noStrike" cap="none" spc="0" normalizeH="0" baseline="0" dirty="0">
                <a:ln>
                  <a:noFill/>
                </a:ln>
                <a:solidFill>
                  <a:srgbClr val="00B05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fr-BE" sz="1800" b="1" i="1" u="none" strike="noStrike" cap="none" spc="0" normalizeH="0" baseline="0" dirty="0" err="1">
                <a:ln>
                  <a:noFill/>
                </a:ln>
                <a:solidFill>
                  <a:srgbClr val="00B05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vrucht</a:t>
            </a:r>
            <a:r>
              <a:rPr kumimoji="0" lang="fr-BE" sz="1800" b="1" i="1" u="none" strike="noStrike" cap="none" spc="0" normalizeH="0" baseline="0" dirty="0">
                <a:ln>
                  <a:noFill/>
                </a:ln>
                <a:solidFill>
                  <a:srgbClr val="00B05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fr-BE" sz="1800" b="1" i="1" u="none" strike="noStrike" cap="none" spc="0" normalizeH="0" baseline="0" dirty="0" err="1">
                <a:ln>
                  <a:noFill/>
                </a:ln>
                <a:solidFill>
                  <a:srgbClr val="00B05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verwijderd</a:t>
            </a:r>
            <a:endParaRPr kumimoji="0" lang="en-BE" sz="1800" b="1" i="1" u="none" strike="noStrike" cap="none" spc="0" normalizeH="0" baseline="0" dirty="0">
              <a:ln>
                <a:noFill/>
              </a:ln>
              <a:solidFill>
                <a:srgbClr val="00B05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2147955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C7A34-00DF-4B48-B278-BF1B633A7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Lists</a:t>
            </a:r>
            <a:r>
              <a:rPr lang="fr-BE" dirty="0"/>
              <a:t> </a:t>
            </a:r>
            <a:r>
              <a:rPr lang="fr-BE" sz="2800" i="1" dirty="0"/>
              <a:t>(</a:t>
            </a:r>
            <a:r>
              <a:rPr lang="fr-BE" sz="2800" i="1" dirty="0" err="1"/>
              <a:t>hoofdstuk</a:t>
            </a:r>
            <a:r>
              <a:rPr lang="fr-BE" sz="2800" i="1" dirty="0"/>
              <a:t> 12)</a:t>
            </a:r>
            <a:endParaRPr lang="en-BE" i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CA81887-3D84-4690-BDC3-6858651CB6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68001"/>
            <a:ext cx="9144000" cy="7527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DCE9EC3-5C20-4A33-9024-F22C9FA499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20003"/>
            <a:ext cx="9144000" cy="78292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B2CBD61-71E3-4B2F-92D3-5159B4326E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954297"/>
            <a:ext cx="9144000" cy="2442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0925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Afgeronde rechthoek 26"/>
          <p:cNvSpPr/>
          <p:nvPr/>
        </p:nvSpPr>
        <p:spPr>
          <a:xfrm>
            <a:off x="4983218" y="99501"/>
            <a:ext cx="4125286" cy="1889339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6" name="Afgeronde rechthoek 25"/>
          <p:cNvSpPr/>
          <p:nvPr/>
        </p:nvSpPr>
        <p:spPr>
          <a:xfrm>
            <a:off x="158682" y="99501"/>
            <a:ext cx="4125286" cy="1889339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23" name="Afbeelding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56" y="175699"/>
            <a:ext cx="2448272" cy="1813141"/>
          </a:xfrm>
          <a:prstGeom prst="rect">
            <a:avLst/>
          </a:prstGeom>
        </p:spPr>
      </p:pic>
      <p:pic>
        <p:nvPicPr>
          <p:cNvPr id="5" name="Afbeelding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185" y="764704"/>
            <a:ext cx="1659519" cy="972822"/>
          </a:xfrm>
          <a:prstGeom prst="rect">
            <a:avLst/>
          </a:prstGeom>
        </p:spPr>
      </p:pic>
      <p:pic>
        <p:nvPicPr>
          <p:cNvPr id="25" name="Afbeelding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7662" y="196465"/>
            <a:ext cx="638446" cy="1720368"/>
          </a:xfrm>
          <a:prstGeom prst="rect">
            <a:avLst/>
          </a:prstGeom>
        </p:spPr>
      </p:pic>
      <p:pic>
        <p:nvPicPr>
          <p:cNvPr id="33" name="Afbeelding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2696" y="2366012"/>
            <a:ext cx="1356509" cy="3655276"/>
          </a:xfrm>
          <a:prstGeom prst="rect">
            <a:avLst/>
          </a:prstGeom>
        </p:spPr>
      </p:pic>
      <p:pic>
        <p:nvPicPr>
          <p:cNvPr id="30" name="Afbeelding 2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97688" y="3748011"/>
            <a:ext cx="1121060" cy="759830"/>
          </a:xfrm>
          <a:prstGeom prst="rect">
            <a:avLst/>
          </a:prstGeom>
        </p:spPr>
      </p:pic>
      <p:sp>
        <p:nvSpPr>
          <p:cNvPr id="31" name="PIJL-OMLAAG 30"/>
          <p:cNvSpPr/>
          <p:nvPr/>
        </p:nvSpPr>
        <p:spPr>
          <a:xfrm>
            <a:off x="3127207" y="3503526"/>
            <a:ext cx="720080" cy="149053"/>
          </a:xfrm>
          <a:prstGeom prst="downArrow">
            <a:avLst/>
          </a:prstGeom>
          <a:solidFill>
            <a:srgbClr val="116E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32" name="PIJL-OMLAAG 31"/>
          <p:cNvSpPr/>
          <p:nvPr/>
        </p:nvSpPr>
        <p:spPr>
          <a:xfrm>
            <a:off x="3127207" y="4576091"/>
            <a:ext cx="720080" cy="149053"/>
          </a:xfrm>
          <a:prstGeom prst="downArrow">
            <a:avLst/>
          </a:prstGeom>
          <a:solidFill>
            <a:srgbClr val="116E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34" name="Afbeelding 3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03068" y="3748011"/>
            <a:ext cx="1121060" cy="759830"/>
          </a:xfrm>
          <a:prstGeom prst="rect">
            <a:avLst/>
          </a:prstGeom>
        </p:spPr>
      </p:pic>
      <p:sp>
        <p:nvSpPr>
          <p:cNvPr id="35" name="PIJL-OMLAAG 34"/>
          <p:cNvSpPr/>
          <p:nvPr/>
        </p:nvSpPr>
        <p:spPr>
          <a:xfrm>
            <a:off x="4832587" y="3503526"/>
            <a:ext cx="720080" cy="149053"/>
          </a:xfrm>
          <a:prstGeom prst="downArrow">
            <a:avLst/>
          </a:prstGeom>
          <a:solidFill>
            <a:srgbClr val="116E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36" name="PIJL-OMLAAG 35"/>
          <p:cNvSpPr/>
          <p:nvPr/>
        </p:nvSpPr>
        <p:spPr>
          <a:xfrm>
            <a:off x="4832587" y="4576091"/>
            <a:ext cx="720080" cy="149053"/>
          </a:xfrm>
          <a:prstGeom prst="downArrow">
            <a:avLst/>
          </a:prstGeom>
          <a:solidFill>
            <a:srgbClr val="116E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37" name="Afbeelding 3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0700" y="3745493"/>
            <a:ext cx="1121060" cy="759830"/>
          </a:xfrm>
          <a:prstGeom prst="rect">
            <a:avLst/>
          </a:prstGeom>
        </p:spPr>
      </p:pic>
      <p:sp>
        <p:nvSpPr>
          <p:cNvPr id="38" name="PIJL-OMLAAG 37"/>
          <p:cNvSpPr/>
          <p:nvPr/>
        </p:nvSpPr>
        <p:spPr>
          <a:xfrm>
            <a:off x="1520219" y="3501008"/>
            <a:ext cx="720080" cy="149053"/>
          </a:xfrm>
          <a:prstGeom prst="downArrow">
            <a:avLst/>
          </a:prstGeom>
          <a:solidFill>
            <a:srgbClr val="116E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39" name="PIJL-OMLAAG 38"/>
          <p:cNvSpPr/>
          <p:nvPr/>
        </p:nvSpPr>
        <p:spPr>
          <a:xfrm>
            <a:off x="1520219" y="4573573"/>
            <a:ext cx="720080" cy="149053"/>
          </a:xfrm>
          <a:prstGeom prst="downArrow">
            <a:avLst/>
          </a:prstGeom>
          <a:solidFill>
            <a:srgbClr val="116E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20" name="Picture 19" descr="A picture containing drawing&#10;&#10;Description automatically generated">
            <a:extLst>
              <a:ext uri="{FF2B5EF4-FFF2-40B4-BE49-F238E27FC236}">
                <a16:creationId xmlns:a16="http://schemas.microsoft.com/office/drawing/2014/main" id="{0AF8DB7D-734A-4E58-BEB9-BDCCA3EFC92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152" y="341036"/>
            <a:ext cx="1247531" cy="139649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F705B72-5916-491C-9549-7E5FE68E0E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99450" y="2402729"/>
            <a:ext cx="5030924" cy="86156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07AD43F-A127-4486-A23B-4C51C406AF8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89070" y="4907709"/>
            <a:ext cx="4335058" cy="331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6561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Afgeronde rechthoek 26"/>
          <p:cNvSpPr/>
          <p:nvPr/>
        </p:nvSpPr>
        <p:spPr>
          <a:xfrm>
            <a:off x="4983218" y="99501"/>
            <a:ext cx="4125286" cy="1889339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6" name="Afgeronde rechthoek 25"/>
          <p:cNvSpPr/>
          <p:nvPr/>
        </p:nvSpPr>
        <p:spPr>
          <a:xfrm>
            <a:off x="158682" y="99501"/>
            <a:ext cx="4125286" cy="1889339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23" name="Afbeelding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56" y="175699"/>
            <a:ext cx="2448272" cy="1813141"/>
          </a:xfrm>
          <a:prstGeom prst="rect">
            <a:avLst/>
          </a:prstGeom>
        </p:spPr>
      </p:pic>
      <p:pic>
        <p:nvPicPr>
          <p:cNvPr id="5" name="Afbeelding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185" y="764704"/>
            <a:ext cx="1659519" cy="972822"/>
          </a:xfrm>
          <a:prstGeom prst="rect">
            <a:avLst/>
          </a:prstGeom>
        </p:spPr>
      </p:pic>
      <p:pic>
        <p:nvPicPr>
          <p:cNvPr id="25" name="Afbeelding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7662" y="196465"/>
            <a:ext cx="638446" cy="1720368"/>
          </a:xfrm>
          <a:prstGeom prst="rect">
            <a:avLst/>
          </a:prstGeom>
        </p:spPr>
      </p:pic>
      <p:pic>
        <p:nvPicPr>
          <p:cNvPr id="33" name="Afbeelding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2696" y="2366012"/>
            <a:ext cx="1356509" cy="3655276"/>
          </a:xfrm>
          <a:prstGeom prst="rect">
            <a:avLst/>
          </a:prstGeom>
        </p:spPr>
      </p:pic>
      <p:pic>
        <p:nvPicPr>
          <p:cNvPr id="28" name="Afbeelding 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560" y="2060848"/>
            <a:ext cx="6030186" cy="1442678"/>
          </a:xfrm>
          <a:prstGeom prst="rect">
            <a:avLst/>
          </a:prstGeom>
        </p:spPr>
      </p:pic>
      <p:pic>
        <p:nvPicPr>
          <p:cNvPr id="29" name="Afbeelding 2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9022" y="4793395"/>
            <a:ext cx="6156032" cy="1583488"/>
          </a:xfrm>
          <a:prstGeom prst="rect">
            <a:avLst/>
          </a:prstGeom>
        </p:spPr>
      </p:pic>
      <p:pic>
        <p:nvPicPr>
          <p:cNvPr id="30" name="Afbeelding 2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97688" y="3748011"/>
            <a:ext cx="1121060" cy="759830"/>
          </a:xfrm>
          <a:prstGeom prst="rect">
            <a:avLst/>
          </a:prstGeom>
        </p:spPr>
      </p:pic>
      <p:sp>
        <p:nvSpPr>
          <p:cNvPr id="31" name="PIJL-OMLAAG 30"/>
          <p:cNvSpPr/>
          <p:nvPr/>
        </p:nvSpPr>
        <p:spPr>
          <a:xfrm>
            <a:off x="3127207" y="3503526"/>
            <a:ext cx="720080" cy="149053"/>
          </a:xfrm>
          <a:prstGeom prst="downArrow">
            <a:avLst/>
          </a:prstGeom>
          <a:solidFill>
            <a:srgbClr val="116E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32" name="PIJL-OMLAAG 31"/>
          <p:cNvSpPr/>
          <p:nvPr/>
        </p:nvSpPr>
        <p:spPr>
          <a:xfrm>
            <a:off x="3127207" y="4576091"/>
            <a:ext cx="720080" cy="149053"/>
          </a:xfrm>
          <a:prstGeom prst="downArrow">
            <a:avLst/>
          </a:prstGeom>
          <a:solidFill>
            <a:srgbClr val="116E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34" name="Afbeelding 3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03068" y="3748011"/>
            <a:ext cx="1121060" cy="759830"/>
          </a:xfrm>
          <a:prstGeom prst="rect">
            <a:avLst/>
          </a:prstGeom>
        </p:spPr>
      </p:pic>
      <p:sp>
        <p:nvSpPr>
          <p:cNvPr id="35" name="PIJL-OMLAAG 34"/>
          <p:cNvSpPr/>
          <p:nvPr/>
        </p:nvSpPr>
        <p:spPr>
          <a:xfrm>
            <a:off x="4832587" y="3503526"/>
            <a:ext cx="720080" cy="149053"/>
          </a:xfrm>
          <a:prstGeom prst="downArrow">
            <a:avLst/>
          </a:prstGeom>
          <a:solidFill>
            <a:srgbClr val="116E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36" name="PIJL-OMLAAG 35"/>
          <p:cNvSpPr/>
          <p:nvPr/>
        </p:nvSpPr>
        <p:spPr>
          <a:xfrm>
            <a:off x="4832587" y="4576091"/>
            <a:ext cx="720080" cy="149053"/>
          </a:xfrm>
          <a:prstGeom prst="downArrow">
            <a:avLst/>
          </a:prstGeom>
          <a:solidFill>
            <a:srgbClr val="116E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37" name="Afbeelding 3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90700" y="3745493"/>
            <a:ext cx="1121060" cy="759830"/>
          </a:xfrm>
          <a:prstGeom prst="rect">
            <a:avLst/>
          </a:prstGeom>
        </p:spPr>
      </p:pic>
      <p:sp>
        <p:nvSpPr>
          <p:cNvPr id="38" name="PIJL-OMLAAG 37"/>
          <p:cNvSpPr/>
          <p:nvPr/>
        </p:nvSpPr>
        <p:spPr>
          <a:xfrm>
            <a:off x="1520219" y="3501008"/>
            <a:ext cx="720080" cy="149053"/>
          </a:xfrm>
          <a:prstGeom prst="downArrow">
            <a:avLst/>
          </a:prstGeom>
          <a:solidFill>
            <a:srgbClr val="116E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39" name="PIJL-OMLAAG 38"/>
          <p:cNvSpPr/>
          <p:nvPr/>
        </p:nvSpPr>
        <p:spPr>
          <a:xfrm>
            <a:off x="1520219" y="4573573"/>
            <a:ext cx="720080" cy="149053"/>
          </a:xfrm>
          <a:prstGeom prst="downArrow">
            <a:avLst/>
          </a:prstGeom>
          <a:solidFill>
            <a:srgbClr val="116E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7FD07647-2E48-4E9B-A5EC-AFF122DF2D85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2806" y="225249"/>
            <a:ext cx="895268" cy="1512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1175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133539-560B-48C2-90B7-381C8F2C9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Installatie</a:t>
            </a:r>
            <a:r>
              <a:rPr lang="fr-BE" dirty="0"/>
              <a:t> </a:t>
            </a:r>
            <a:r>
              <a:rPr lang="fr-BE" dirty="0" err="1"/>
              <a:t>programmeeromgeving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851374-928E-4287-9BF2-3A478BD249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000" y="1249519"/>
            <a:ext cx="8334000" cy="4428000"/>
          </a:xfrm>
        </p:spPr>
        <p:txBody>
          <a:bodyPr/>
          <a:lstStyle/>
          <a:p>
            <a:r>
              <a:rPr lang="fr-BE" b="1" dirty="0" err="1"/>
              <a:t>Installatie</a:t>
            </a:r>
            <a:r>
              <a:rPr lang="fr-BE" b="1" dirty="0"/>
              <a:t> van de </a:t>
            </a:r>
            <a:r>
              <a:rPr lang="fr-BE" b="1" dirty="0" err="1"/>
              <a:t>programmeertaal</a:t>
            </a:r>
            <a:r>
              <a:rPr lang="fr-BE" b="1" dirty="0"/>
              <a:t> </a:t>
            </a:r>
          </a:p>
          <a:p>
            <a:pPr lvl="1"/>
            <a:r>
              <a:rPr lang="en-BE" dirty="0"/>
              <a:t>Python 3+ </a:t>
            </a:r>
            <a:r>
              <a:rPr lang="en-BE" u="sng" dirty="0">
                <a:hlinkClick r:id="rId2"/>
              </a:rPr>
              <a:t>https://www.python.org/downloads/</a:t>
            </a:r>
            <a:endParaRPr lang="en-BE" dirty="0"/>
          </a:p>
          <a:p>
            <a:endParaRPr lang="fr-BE" sz="1100" dirty="0"/>
          </a:p>
          <a:p>
            <a:r>
              <a:rPr lang="fr-BE" b="1" dirty="0" err="1"/>
              <a:t>Installatie</a:t>
            </a:r>
            <a:r>
              <a:rPr lang="fr-BE" b="1" dirty="0"/>
              <a:t> van de </a:t>
            </a:r>
            <a:r>
              <a:rPr lang="fr-BE" b="1" dirty="0" err="1"/>
              <a:t>programmeeromgeving</a:t>
            </a:r>
            <a:endParaRPr lang="fr-BE" b="1" dirty="0"/>
          </a:p>
          <a:p>
            <a:pPr lvl="1"/>
            <a:r>
              <a:rPr lang="en-BE" dirty="0" err="1"/>
              <a:t>Jupyter</a:t>
            </a:r>
            <a:r>
              <a:rPr lang="en-BE" dirty="0"/>
              <a:t> notebook</a:t>
            </a:r>
            <a:r>
              <a:rPr lang="fr-BE" dirty="0"/>
              <a:t>:</a:t>
            </a:r>
            <a:r>
              <a:rPr lang="en-BE" dirty="0"/>
              <a:t> </a:t>
            </a:r>
            <a:r>
              <a:rPr lang="en-BE" u="sng" dirty="0">
                <a:hlinkClick r:id="rId3"/>
              </a:rPr>
              <a:t>https://jupyter.org/</a:t>
            </a:r>
            <a:endParaRPr lang="fr-BE" u="sng" dirty="0"/>
          </a:p>
          <a:p>
            <a:pPr lvl="1"/>
            <a:r>
              <a:rPr lang="fr-BE" dirty="0"/>
              <a:t>Open een </a:t>
            </a:r>
            <a:r>
              <a:rPr lang="fr-BE" dirty="0" err="1"/>
              <a:t>shell</a:t>
            </a:r>
            <a:r>
              <a:rPr lang="fr-BE" dirty="0"/>
              <a:t> met </a:t>
            </a:r>
            <a:r>
              <a:rPr lang="fr-BE" b="1" dirty="0">
                <a:latin typeface="Courier New" panose="02070309020205020404" pitchFamily="49" charset="0"/>
                <a:cs typeface="Courier New" panose="02070309020205020404" pitchFamily="49" charset="0"/>
              </a:rPr>
              <a:t>cmd</a:t>
            </a:r>
            <a:r>
              <a:rPr lang="fr-BE" dirty="0"/>
              <a:t> commando</a:t>
            </a:r>
          </a:p>
          <a:p>
            <a:pPr lvl="1"/>
            <a:r>
              <a:rPr lang="fr-BE" dirty="0" err="1"/>
              <a:t>Voer</a:t>
            </a:r>
            <a:r>
              <a:rPr lang="fr-BE" dirty="0"/>
              <a:t> commando </a:t>
            </a:r>
            <a:r>
              <a:rPr lang="fr-BE" dirty="0" err="1"/>
              <a:t>uit</a:t>
            </a:r>
            <a:r>
              <a:rPr lang="fr-BE" dirty="0"/>
              <a:t>: </a:t>
            </a:r>
            <a:r>
              <a:rPr lang="fr-B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pip</a:t>
            </a:r>
            <a:r>
              <a:rPr lang="fr-BE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B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install</a:t>
            </a:r>
            <a:r>
              <a:rPr lang="fr-BE" b="1" dirty="0">
                <a:latin typeface="Courier New" panose="02070309020205020404" pitchFamily="49" charset="0"/>
                <a:cs typeface="Courier New" panose="02070309020205020404" pitchFamily="49" charset="0"/>
              </a:rPr>
              <a:t> notebook</a:t>
            </a:r>
          </a:p>
          <a:p>
            <a:pPr lvl="1"/>
            <a:endParaRPr lang="fr-BE" sz="1100" u="sng" dirty="0"/>
          </a:p>
          <a:p>
            <a:r>
              <a:rPr lang="fr-BE" b="1" dirty="0" err="1"/>
              <a:t>Opstarten</a:t>
            </a:r>
            <a:r>
              <a:rPr lang="fr-BE" b="1" dirty="0"/>
              <a:t> van de </a:t>
            </a:r>
            <a:r>
              <a:rPr lang="fr-BE" b="1" dirty="0" err="1"/>
              <a:t>programmeeromgeving</a:t>
            </a:r>
            <a:endParaRPr lang="fr-BE" b="1" dirty="0"/>
          </a:p>
          <a:p>
            <a:pPr lvl="1"/>
            <a:r>
              <a:rPr lang="fr-BE" dirty="0"/>
              <a:t>Open een </a:t>
            </a:r>
            <a:r>
              <a:rPr lang="fr-BE" dirty="0" err="1"/>
              <a:t>shell</a:t>
            </a:r>
            <a:r>
              <a:rPr lang="fr-BE" dirty="0"/>
              <a:t> met </a:t>
            </a:r>
            <a:r>
              <a:rPr lang="fr-BE" b="1" dirty="0">
                <a:latin typeface="Courier New" panose="02070309020205020404" pitchFamily="49" charset="0"/>
                <a:cs typeface="Courier New" panose="02070309020205020404" pitchFamily="49" charset="0"/>
              </a:rPr>
              <a:t>cmd</a:t>
            </a:r>
            <a:r>
              <a:rPr lang="fr-BE" dirty="0"/>
              <a:t> commando</a:t>
            </a:r>
          </a:p>
          <a:p>
            <a:pPr lvl="1"/>
            <a:r>
              <a:rPr lang="fr-BE" dirty="0" err="1"/>
              <a:t>Voer</a:t>
            </a:r>
            <a:r>
              <a:rPr lang="fr-BE" dirty="0"/>
              <a:t> commando </a:t>
            </a:r>
            <a:r>
              <a:rPr lang="fr-BE" dirty="0" err="1"/>
              <a:t>uit</a:t>
            </a:r>
            <a:r>
              <a:rPr lang="fr-BE" dirty="0"/>
              <a:t>: </a:t>
            </a:r>
            <a:r>
              <a:rPr lang="fr-B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jupyter</a:t>
            </a:r>
            <a:r>
              <a:rPr lang="fr-BE" b="1" dirty="0">
                <a:latin typeface="Courier New" panose="02070309020205020404" pitchFamily="49" charset="0"/>
                <a:cs typeface="Courier New" panose="02070309020205020404" pitchFamily="49" charset="0"/>
              </a:rPr>
              <a:t> notebook</a:t>
            </a:r>
          </a:p>
          <a:p>
            <a:pPr lvl="1"/>
            <a:endParaRPr lang="fr-BE" u="sng" dirty="0"/>
          </a:p>
          <a:p>
            <a:pPr lvl="1"/>
            <a:endParaRPr lang="fr-BE" u="sng" dirty="0"/>
          </a:p>
          <a:p>
            <a:endParaRPr lang="en-BE" dirty="0"/>
          </a:p>
          <a:p>
            <a:endParaRPr lang="en-BE" dirty="0"/>
          </a:p>
        </p:txBody>
      </p:sp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41EF0866-F3F0-4B59-BA51-0403F1DF79E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871" y="3190140"/>
            <a:ext cx="861065" cy="1036866"/>
          </a:xfrm>
          <a:prstGeom prst="rect">
            <a:avLst/>
          </a:prstGeom>
        </p:spPr>
      </p:pic>
      <p:pic>
        <p:nvPicPr>
          <p:cNvPr id="7" name="Picture 6" descr="A picture containing drawing&#10;&#10;Description automatically generated">
            <a:extLst>
              <a:ext uri="{FF2B5EF4-FFF2-40B4-BE49-F238E27FC236}">
                <a16:creationId xmlns:a16="http://schemas.microsoft.com/office/drawing/2014/main" id="{E44A1647-1BC0-4285-9D22-70E981E1FFE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1921" y="1249519"/>
            <a:ext cx="814966" cy="91227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3D272BD-436D-4B0B-B905-2BE6A8D64B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24276" y="2593619"/>
            <a:ext cx="1510256" cy="407769"/>
          </a:xfrm>
          <a:prstGeom prst="rect">
            <a:avLst/>
          </a:prstGeom>
        </p:spPr>
      </p:pic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BE05A160-219C-4124-8CAD-28F0CB7F633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5822" y="4829405"/>
            <a:ext cx="861065" cy="1036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9866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RenteCalculator</a:t>
            </a:r>
            <a:r>
              <a:rPr lang="nl-BE" dirty="0"/>
              <a:t>::</a:t>
            </a:r>
            <a:r>
              <a:rPr lang="nl-BE" dirty="0" err="1"/>
              <a:t>AppInventor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b="1" u="sng" dirty="0"/>
              <a:t>Opgave</a:t>
            </a:r>
            <a:r>
              <a:rPr lang="nl-BE" b="1" dirty="0"/>
              <a:t>: </a:t>
            </a:r>
            <a:r>
              <a:rPr lang="nl-BE" b="1" i="1" dirty="0"/>
              <a:t>bereken het eindbedrag als het startbedrag, de rentevoet en het aantal jaar gegeven zijn.</a:t>
            </a:r>
          </a:p>
          <a:p>
            <a:pPr lvl="1"/>
            <a:endParaRPr lang="nl-BE" u="sng" dirty="0"/>
          </a:p>
          <a:p>
            <a:pPr lvl="1"/>
            <a:r>
              <a:rPr lang="nl-BE" u="sng" dirty="0"/>
              <a:t>Invoer</a:t>
            </a:r>
            <a:r>
              <a:rPr lang="nl-BE" dirty="0"/>
              <a:t>:</a:t>
            </a:r>
          </a:p>
          <a:p>
            <a:pPr lvl="2"/>
            <a:r>
              <a:rPr lang="nl-BE" dirty="0" err="1"/>
              <a:t>startBedrag</a:t>
            </a:r>
            <a:endParaRPr lang="nl-BE" dirty="0"/>
          </a:p>
          <a:p>
            <a:pPr lvl="2"/>
            <a:r>
              <a:rPr lang="nl-BE" dirty="0"/>
              <a:t>rentevoet</a:t>
            </a:r>
          </a:p>
          <a:p>
            <a:pPr lvl="2"/>
            <a:r>
              <a:rPr lang="nl-BE" dirty="0" err="1"/>
              <a:t>aantalJaar</a:t>
            </a:r>
            <a:endParaRPr lang="nl-BE" dirty="0"/>
          </a:p>
          <a:p>
            <a:pPr lvl="1"/>
            <a:endParaRPr lang="nl-BE" u="sng" dirty="0"/>
          </a:p>
          <a:p>
            <a:pPr lvl="1"/>
            <a:r>
              <a:rPr lang="nl-BE" u="sng" dirty="0"/>
              <a:t>Uitvoer</a:t>
            </a:r>
            <a:r>
              <a:rPr lang="nl-BE" dirty="0"/>
              <a:t>:</a:t>
            </a:r>
          </a:p>
          <a:p>
            <a:pPr lvl="2"/>
            <a:r>
              <a:rPr lang="nl-BE" dirty="0" err="1"/>
              <a:t>eindBedrag</a:t>
            </a:r>
            <a:endParaRPr lang="nl-BE" dirty="0"/>
          </a:p>
        </p:txBody>
      </p:sp>
      <p:grpSp>
        <p:nvGrpSpPr>
          <p:cNvPr id="5" name="Groep 4"/>
          <p:cNvGrpSpPr/>
          <p:nvPr/>
        </p:nvGrpSpPr>
        <p:grpSpPr>
          <a:xfrm>
            <a:off x="5364088" y="2204864"/>
            <a:ext cx="2610462" cy="3721621"/>
            <a:chOff x="5364088" y="2204864"/>
            <a:chExt cx="2610462" cy="3721621"/>
          </a:xfrm>
        </p:grpSpPr>
        <p:pic>
          <p:nvPicPr>
            <p:cNvPr id="6" name="Picture 3" descr="C:\Users\vincent.naessens\Documents\WORK\ONDERWIJS\COMPUTERSENPROGRAMMEREN\opgave_rentecalculator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64088" y="2204864"/>
              <a:ext cx="2610462" cy="37216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Rechthoek 3"/>
            <p:cNvSpPr/>
            <p:nvPr/>
          </p:nvSpPr>
          <p:spPr>
            <a:xfrm>
              <a:off x="6588224" y="4149080"/>
              <a:ext cx="1224136" cy="4320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pic>
        <p:nvPicPr>
          <p:cNvPr id="7" name="Afbeelding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2410" y="23108"/>
            <a:ext cx="1178405" cy="1178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1882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RenteCalculator</a:t>
            </a:r>
            <a:r>
              <a:rPr lang="nl-BE" dirty="0"/>
              <a:t>::</a:t>
            </a:r>
            <a:r>
              <a:rPr lang="nl-BE" dirty="0" err="1"/>
              <a:t>AppInventor</a:t>
            </a:r>
            <a:endParaRPr lang="nl-BE" dirty="0"/>
          </a:p>
        </p:txBody>
      </p:sp>
      <p:sp>
        <p:nvSpPr>
          <p:cNvPr id="4" name="Tekstvak 3"/>
          <p:cNvSpPr txBox="1"/>
          <p:nvPr/>
        </p:nvSpPr>
        <p:spPr>
          <a:xfrm>
            <a:off x="683568" y="1412776"/>
            <a:ext cx="2899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dirty="0"/>
              <a:t>GUI ontwerper (‘designer’)</a:t>
            </a:r>
          </a:p>
        </p:txBody>
      </p:sp>
      <p:sp>
        <p:nvSpPr>
          <p:cNvPr id="7" name="Tekstvak 6"/>
          <p:cNvSpPr txBox="1"/>
          <p:nvPr/>
        </p:nvSpPr>
        <p:spPr>
          <a:xfrm>
            <a:off x="5124058" y="1412776"/>
            <a:ext cx="2544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dirty="0"/>
              <a:t>programmeur (‘</a:t>
            </a:r>
            <a:r>
              <a:rPr lang="nl-BE" dirty="0" err="1"/>
              <a:t>blocks</a:t>
            </a:r>
            <a:r>
              <a:rPr lang="nl-BE" dirty="0"/>
              <a:t>’)</a:t>
            </a:r>
          </a:p>
        </p:txBody>
      </p:sp>
      <p:sp>
        <p:nvSpPr>
          <p:cNvPr id="5" name="Tekstvak 4"/>
          <p:cNvSpPr txBox="1"/>
          <p:nvPr/>
        </p:nvSpPr>
        <p:spPr>
          <a:xfrm>
            <a:off x="1073177" y="4149080"/>
            <a:ext cx="156966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BE" sz="3600" dirty="0"/>
              <a:t>invoer</a:t>
            </a:r>
          </a:p>
          <a:p>
            <a:pPr algn="ctr"/>
            <a:r>
              <a:rPr lang="nl-BE" sz="3600" dirty="0"/>
              <a:t>+ </a:t>
            </a:r>
          </a:p>
          <a:p>
            <a:pPr algn="ctr"/>
            <a:r>
              <a:rPr lang="nl-BE" sz="3600" dirty="0"/>
              <a:t>uitvoer</a:t>
            </a:r>
          </a:p>
        </p:txBody>
      </p:sp>
      <p:sp>
        <p:nvSpPr>
          <p:cNvPr id="9" name="Tekstvak 8"/>
          <p:cNvSpPr txBox="1"/>
          <p:nvPr/>
        </p:nvSpPr>
        <p:spPr>
          <a:xfrm>
            <a:off x="5171438" y="4654877"/>
            <a:ext cx="24160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BE" sz="3600" dirty="0"/>
              <a:t>verwerking</a:t>
            </a:r>
          </a:p>
        </p:txBody>
      </p:sp>
      <p:cxnSp>
        <p:nvCxnSpPr>
          <p:cNvPr id="8" name="Rechte verbindingslijn 7"/>
          <p:cNvCxnSpPr/>
          <p:nvPr/>
        </p:nvCxnSpPr>
        <p:spPr>
          <a:xfrm>
            <a:off x="4211960" y="1484784"/>
            <a:ext cx="0" cy="45365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Afbeelding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401" y="1916832"/>
            <a:ext cx="1660504" cy="1660504"/>
          </a:xfrm>
          <a:prstGeom prst="rect">
            <a:avLst/>
          </a:prstGeom>
        </p:spPr>
      </p:pic>
      <p:pic>
        <p:nvPicPr>
          <p:cNvPr id="12" name="Picture 2" descr="https://pbs.twimg.com/profile_images/2601396524/computer_avatar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2024433"/>
            <a:ext cx="1426285" cy="1445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8816944"/>
      </p:ext>
    </p:extLst>
  </p:cSld>
  <p:clrMapOvr>
    <a:masterClrMapping/>
  </p:clrMapOvr>
</p:sld>
</file>

<file path=ppt/theme/theme1.xml><?xml version="1.0" encoding="utf-8"?>
<a:theme xmlns:a="http://schemas.openxmlformats.org/drawingml/2006/main" name="KU Leuven">
  <a:themeElements>
    <a:clrScheme name="KU Leuven">
      <a:dk1>
        <a:srgbClr val="2F4D5D"/>
      </a:dk1>
      <a:lt1>
        <a:srgbClr val="FFFFFF"/>
      </a:lt1>
      <a:dk2>
        <a:srgbClr val="A7A7A7"/>
      </a:dk2>
      <a:lt2>
        <a:srgbClr val="535353"/>
      </a:lt2>
      <a:accent1>
        <a:srgbClr val="1D8DB0"/>
      </a:accent1>
      <a:accent2>
        <a:srgbClr val="2F4D5D"/>
      </a:accent2>
      <a:accent3>
        <a:srgbClr val="52BDEC"/>
      </a:accent3>
      <a:accent4>
        <a:srgbClr val="466E87"/>
      </a:accent4>
      <a:accent5>
        <a:srgbClr val="E7B037"/>
      </a:accent5>
      <a:accent6>
        <a:srgbClr val="D4D842"/>
      </a:accent6>
      <a:hlink>
        <a:srgbClr val="0000FF"/>
      </a:hlink>
      <a:folHlink>
        <a:srgbClr val="FF00FF"/>
      </a:folHlink>
    </a:clrScheme>
    <a:fontScheme name="KU Leuven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KU Leuven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chemeClr val="accent2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chemeClr val="accent2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KU Leuven">
  <a:themeElements>
    <a:clrScheme name="KU Leuven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1D8DB0"/>
      </a:accent1>
      <a:accent2>
        <a:srgbClr val="2F4D5D"/>
      </a:accent2>
      <a:accent3>
        <a:srgbClr val="52BDEC"/>
      </a:accent3>
      <a:accent4>
        <a:srgbClr val="466E87"/>
      </a:accent4>
      <a:accent5>
        <a:srgbClr val="E7B037"/>
      </a:accent5>
      <a:accent6>
        <a:srgbClr val="D4D842"/>
      </a:accent6>
      <a:hlink>
        <a:srgbClr val="0000FF"/>
      </a:hlink>
      <a:folHlink>
        <a:srgbClr val="FF00FF"/>
      </a:folHlink>
    </a:clrScheme>
    <a:fontScheme name="KU Leuven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KU Leuven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chemeClr val="accent2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chemeClr val="accent2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565</TotalTime>
  <Words>899</Words>
  <Application>Microsoft Office PowerPoint</Application>
  <PresentationFormat>On-screen Show (4:3)</PresentationFormat>
  <Paragraphs>267</Paragraphs>
  <Slides>46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2" baseType="lpstr">
      <vt:lpstr>Aharoni</vt:lpstr>
      <vt:lpstr>Arial</vt:lpstr>
      <vt:lpstr>Berlin Sans FB</vt:lpstr>
      <vt:lpstr>Calibri</vt:lpstr>
      <vt:lpstr>Courier New</vt:lpstr>
      <vt:lpstr>KU Leuven</vt:lpstr>
      <vt:lpstr>Computationeel denken hoorcollege 4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Installatie programmeeromgeving</vt:lpstr>
      <vt:lpstr>RenteCalculator::AppInventor</vt:lpstr>
      <vt:lpstr>RenteCalculator::AppInventor</vt:lpstr>
      <vt:lpstr>Rentecalculator::AppInventor</vt:lpstr>
      <vt:lpstr>RenteCalculator::Python</vt:lpstr>
      <vt:lpstr>Uitvoeren van de RenteCalculator</vt:lpstr>
      <vt:lpstr>PowerPoint Presentation</vt:lpstr>
      <vt:lpstr>Python in a Nutshell*</vt:lpstr>
      <vt:lpstr>Expressies (hoofdstuk 3)</vt:lpstr>
      <vt:lpstr>Expressies (hoofdstuk 3)</vt:lpstr>
      <vt:lpstr>Expressies (hoofdstuk 3)</vt:lpstr>
      <vt:lpstr>Variabelen (hoofdstuk 4)</vt:lpstr>
      <vt:lpstr>Variabelen (hoofdstuk 4)</vt:lpstr>
      <vt:lpstr>Variabelen (hoofdstuk 4)</vt:lpstr>
      <vt:lpstr>Variabelen (hoofdstuk 4)</vt:lpstr>
      <vt:lpstr>Eenvoudige functies (hoofdstuk 5)</vt:lpstr>
      <vt:lpstr>PowerPoint Presentation</vt:lpstr>
      <vt:lpstr>Slechte type conversion (anno 1996)</vt:lpstr>
      <vt:lpstr>Eenvoudige functies (hoofdstuk 5)</vt:lpstr>
      <vt:lpstr>Eenvoudige functies (hoofdstuk 5)</vt:lpstr>
      <vt:lpstr>Eenvoudige functies (hoofdstuk 5)</vt:lpstr>
      <vt:lpstr>Condities (hoofdstuk 6)</vt:lpstr>
      <vt:lpstr>Condities (hoofdstuk 6)</vt:lpstr>
      <vt:lpstr>Condities (hoofdstuk 6)</vt:lpstr>
      <vt:lpstr>Condities (hoofdstuk 6)</vt:lpstr>
      <vt:lpstr>Condities (hoofdstuk 6)</vt:lpstr>
      <vt:lpstr>Iteraties (hoofdstuk 7)</vt:lpstr>
      <vt:lpstr>Iteraties (hoofdstuk 7)</vt:lpstr>
      <vt:lpstr>Iteraties (hoofdstuk 7)</vt:lpstr>
      <vt:lpstr>Iteraties (hoofdstuk 7)</vt:lpstr>
      <vt:lpstr>Iteraties (hoofdstuk 7)</vt:lpstr>
      <vt:lpstr>Tuples (hoofdstuk 11)</vt:lpstr>
      <vt:lpstr>Tuples (hoofdstuk 11)</vt:lpstr>
      <vt:lpstr>Tuples (hoofdstuk 11)</vt:lpstr>
      <vt:lpstr>Tuples (hoofdstuk 11)</vt:lpstr>
      <vt:lpstr>Lists (hoofdstuk 12)</vt:lpstr>
      <vt:lpstr>Lists (hoofdstuk 12)</vt:lpstr>
      <vt:lpstr>Lists (hoofdstuk 12)</vt:lpstr>
      <vt:lpstr>Lists (hoofdstuk 12)</vt:lpstr>
      <vt:lpstr>Lists (hoofdstuk 12)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Abstractie en veralgemening</dc:title>
  <cp:lastModifiedBy>Arno Gaelens</cp:lastModifiedBy>
  <cp:revision>128</cp:revision>
  <dcterms:modified xsi:type="dcterms:W3CDTF">2023-10-17T12:51:54Z</dcterms:modified>
</cp:coreProperties>
</file>